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60" r:id="rId5"/>
  </p:sldIdLst>
  <p:sldSz cx="6858000" cy="5143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note" initials="n" lastIdx="1" clrIdx="0">
    <p:extLst>
      <p:ext uri="{19B8F6BF-5375-455C-9EA6-DF929625EA0E}">
        <p15:presenceInfo xmlns:p15="http://schemas.microsoft.com/office/powerpoint/2012/main" userId="nanot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BFBA"/>
    <a:srgbClr val="1591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153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8077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56517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44566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196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56235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2974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61499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6111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084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89951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7748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DAC97-6993-4BD1-BD3A-38037E23349D}" type="datetimeFigureOut">
              <a:rPr lang="es-PE" smtClean="0"/>
              <a:t>8/09/2025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A644-474F-4031-AA8C-161E9407860D}" type="slidenum">
              <a:rPr lang="es-PE" smtClean="0"/>
              <a:t>‹#›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96672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IIAS-IISA.ORG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87ECDF8-75B5-41BA-84C9-EED78FBC5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433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C15323-DE62-4804-9F68-3BAD2B4A9E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948566D-5C8F-47B8-85EE-C9CFE3BCF3F3}"/>
              </a:ext>
            </a:extLst>
          </p:cNvPr>
          <p:cNvSpPr/>
          <p:nvPr/>
        </p:nvSpPr>
        <p:spPr>
          <a:xfrm>
            <a:off x="444500" y="1739900"/>
            <a:ext cx="4222750" cy="193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chemeClr val="tx1"/>
                </a:solidFill>
                <a:latin typeface="Century Gothic" panose="020B0502020202020204" pitchFamily="34" charset="0"/>
              </a:rPr>
              <a:t>TITLE HERE</a:t>
            </a:r>
            <a:endParaRPr lang="es-P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62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3428B6B-B451-43B7-ACDF-3C3D32D91D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A150DF-729D-496D-AF8B-A96B50F5937D}"/>
              </a:ext>
            </a:extLst>
          </p:cNvPr>
          <p:cNvSpPr/>
          <p:nvPr/>
        </p:nvSpPr>
        <p:spPr>
          <a:xfrm>
            <a:off x="1365250" y="1854200"/>
            <a:ext cx="3873500" cy="1765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  <a:latin typeface="Century Gothic" panose="020B0502020202020204" pitchFamily="34" charset="0"/>
              </a:rPr>
              <a:t>CONTENT HERE</a:t>
            </a:r>
            <a:endParaRPr lang="es-PE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49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CC8BA89-9BF1-4183-AAE7-A867F2B6F6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51435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D071BEE-219D-44A0-B04A-2F0712065917}"/>
              </a:ext>
            </a:extLst>
          </p:cNvPr>
          <p:cNvSpPr/>
          <p:nvPr/>
        </p:nvSpPr>
        <p:spPr>
          <a:xfrm>
            <a:off x="1840831" y="1973633"/>
            <a:ext cx="3994150" cy="1149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en-US" sz="1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IIAS 90th Anniversary Conference</a:t>
            </a:r>
          </a:p>
          <a:p>
            <a:pPr>
              <a:lnSpc>
                <a:spcPts val="1600"/>
              </a:lnSpc>
            </a:pPr>
            <a:r>
              <a:rPr lang="en-US" sz="1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Public Governance for Climate Action</a:t>
            </a:r>
          </a:p>
          <a:p>
            <a:pPr>
              <a:lnSpc>
                <a:spcPts val="1600"/>
              </a:lnSpc>
            </a:pPr>
            <a:r>
              <a:rPr lang="en-US" sz="1500" dirty="0">
                <a:solidFill>
                  <a:schemeClr val="bg1"/>
                </a:solidFill>
                <a:latin typeface="Century Gothic" panose="020B0502020202020204" pitchFamily="34" charset="0"/>
              </a:rPr>
              <a:t>15-18 December 2020</a:t>
            </a:r>
            <a:endParaRPr lang="es-PE" sz="15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C023FC-87AE-4AA2-8CE7-9F8DD3D292A9}"/>
              </a:ext>
            </a:extLst>
          </p:cNvPr>
          <p:cNvSpPr/>
          <p:nvPr/>
        </p:nvSpPr>
        <p:spPr>
          <a:xfrm>
            <a:off x="453688" y="2626467"/>
            <a:ext cx="3467101" cy="895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fr-FR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Rue du Commerce 96 Bloc C, 6ème étage</a:t>
            </a:r>
          </a:p>
          <a:p>
            <a:pPr>
              <a:lnSpc>
                <a:spcPts val="1600"/>
              </a:lnSpc>
            </a:pPr>
            <a:r>
              <a:rPr lang="fr-FR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B-1040 Bruxelles, BELGIQUE +32 2 476 23 92 </a:t>
            </a: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INFO@IIAS-IISA.ORG</a:t>
            </a:r>
            <a:endParaRPr lang="fr-FR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lnSpc>
                <a:spcPts val="1600"/>
              </a:lnSpc>
            </a:pPr>
            <a:r>
              <a:rPr lang="fr-FR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WWW.IIAS -IISA.ORG</a:t>
            </a:r>
            <a:endParaRPr lang="es-PE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C719E48-0AD1-491C-B00E-98E3A1E53826}"/>
              </a:ext>
            </a:extLst>
          </p:cNvPr>
          <p:cNvSpPr/>
          <p:nvPr/>
        </p:nvSpPr>
        <p:spPr>
          <a:xfrm>
            <a:off x="440989" y="1973633"/>
            <a:ext cx="4147220" cy="895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fr-FR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THANK YOU</a:t>
            </a:r>
            <a:endParaRPr lang="es-PE" sz="2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08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178C0D474A4E4698C6AE7CC5CAE783" ma:contentTypeVersion="21" ma:contentTypeDescription="Create a new document." ma:contentTypeScope="" ma:versionID="446e9ce08e6a1cf17fada5f6612a3046">
  <xsd:schema xmlns:xsd="http://www.w3.org/2001/XMLSchema" xmlns:xs="http://www.w3.org/2001/XMLSchema" xmlns:p="http://schemas.microsoft.com/office/2006/metadata/properties" xmlns:ns2="e642fa58-16d4-4bc2-989f-ee921ef13964" xmlns:ns3="96a7a5bc-4d4a-4e2e-a6e2-d54e802c8817" targetNamespace="http://schemas.microsoft.com/office/2006/metadata/properties" ma:root="true" ma:fieldsID="f54f2881d7d3f58c17b72f1ad0a87c76" ns2:_="" ns3:_="">
    <xsd:import namespace="e642fa58-16d4-4bc2-989f-ee921ef13964"/>
    <xsd:import namespace="96a7a5bc-4d4a-4e2e-a6e2-d54e802c88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Image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42fa58-16d4-4bc2-989f-ee921ef139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b7af687-bf00-4aa3-b07d-e7162e5298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Image" ma:index="24" nillable="true" ma:displayName="Image" ma:format="Thumbnail" ma:internalName="Image">
      <xsd:simpleType>
        <xsd:restriction base="dms:Unknown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a7a5bc-4d4a-4e2e-a6e2-d54e802c881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b702606-879a-4e19-a62f-9ab849eb716e}" ma:internalName="TaxCatchAll" ma:showField="CatchAllData" ma:web="96a7a5bc-4d4a-4e2e-a6e2-d54e802c88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6a7a5bc-4d4a-4e2e-a6e2-d54e802c8817" xsi:nil="true"/>
    <Image xmlns="e642fa58-16d4-4bc2-989f-ee921ef13964" xsi:nil="true"/>
    <lcf76f155ced4ddcb4097134ff3c332f xmlns="e642fa58-16d4-4bc2-989f-ee921ef1396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8A921-2753-4185-AE5F-F4F6836803B1}"/>
</file>

<file path=customXml/itemProps2.xml><?xml version="1.0" encoding="utf-8"?>
<ds:datastoreItem xmlns:ds="http://schemas.openxmlformats.org/officeDocument/2006/customXml" ds:itemID="{33C37764-AAEC-4FBE-B2ED-C95DE2467738}"/>
</file>

<file path=customXml/itemProps3.xml><?xml version="1.0" encoding="utf-8"?>
<ds:datastoreItem xmlns:ds="http://schemas.openxmlformats.org/officeDocument/2006/customXml" ds:itemID="{8A141422-4439-429D-9424-7AB5502C817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49</Words>
  <Application>Microsoft Office PowerPoint</Application>
  <PresentationFormat>Custom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nanote</dc:creator>
  <cp:lastModifiedBy>nanote</cp:lastModifiedBy>
  <cp:revision>28</cp:revision>
  <dcterms:created xsi:type="dcterms:W3CDTF">2020-11-24T19:08:58Z</dcterms:created>
  <dcterms:modified xsi:type="dcterms:W3CDTF">2025-09-08T21:34:40Z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0x010100E3178C0D474A4E4698C6AE7CC5CAE783</vt:lpwstr>
  </property>
</Properties>
</file>