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6F7CD-6341-4A96-B305-78D7FE63CE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C100FA-768D-4D95-9D54-93261303E8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P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E0784-788C-42C0-A74F-DD0E89D0A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7E28-46B9-4F34-9360-637D0A7826CB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28444-EAF8-4DB7-A5D6-BF3BB2E86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A6956-0E1D-4F94-985E-4A3AE6A58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1CA4-0607-4523-9471-454822E18AAB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3425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2D892-84FA-493D-9ABD-0F5623BC5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6DC2D-049C-41C4-A954-CAD9677C6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0B428-1328-4E53-92B5-44F091821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7E28-46B9-4F34-9360-637D0A7826CB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C6B8B-0C86-4326-9DE9-800B71734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3E6FB-FEE0-4873-B005-7A948AB78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1CA4-0607-4523-9471-454822E18AAB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80261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7FCDE-EDA1-4BF2-85C7-0BAB18FD3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FC4770-8659-4E90-9E5F-87CD37C6A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6B14D-6376-4725-874A-F40456CF2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7E28-46B9-4F34-9360-637D0A7826CB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FBFA1-663C-443D-B8DE-65619ACFB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A0D2C4-1000-4C36-99B5-924C2B614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1CA4-0607-4523-9471-454822E18AAB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40834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38173-8942-4BE7-8A33-B0B3619FC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49007-5130-481B-850A-05F2EA1EB3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6AD460-ABF2-41DA-9DC3-E0659F8EF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6B836E-8198-4F97-9500-7419D62B0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7E28-46B9-4F34-9360-637D0A7826CB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0CEF41-881C-4956-86DC-460C52168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7B2BBB-6E50-48A1-9F58-E764A4439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1CA4-0607-4523-9471-454822E18AAB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64967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B6A3A-A491-4CAA-A503-8D53B4A6A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F6087-C5B9-40EA-8EDF-E3697F946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A8C25B-B247-4FB2-95CD-612C8DB03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458036-A93C-4C33-B9D9-8F213B0A78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31DED3-C669-4EE9-A098-2FB366BDD9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6A507E-72E7-483F-B371-A33B653BD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7E28-46B9-4F34-9360-637D0A7826CB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EF888C-B0CD-4E83-97B9-E739D3749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A2A466-4EBD-4837-8544-D8604DEE9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1CA4-0607-4523-9471-454822E18AAB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83021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6A629-A99A-4927-9F88-8312E58AE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7E77BB-A2B1-4620-A6CE-F503B87F2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7E28-46B9-4F34-9360-637D0A7826CB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F2695B-7C62-4A15-94F9-9725F4006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F5F447-04C8-4000-94C9-7CF22D96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1CA4-0607-4523-9471-454822E18AAB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65415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160A03-B8DF-457E-80C7-A860C4D42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7E28-46B9-4F34-9360-637D0A7826CB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CA17B0-3D66-4814-8BD5-BC8B35DFB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915C9-D48F-4033-8131-1A48F0A1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1CA4-0607-4523-9471-454822E18AAB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62117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5F8E2-B6A3-4486-87B0-D3246C28B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9A0A1-8C17-4F71-B0AD-5010E6D9D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44AB0-8FF9-450D-8CE0-734D30C5AC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42210-B6CA-481B-B48F-BE7678BF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7E28-46B9-4F34-9360-637D0A7826CB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538916-A559-45B3-8B1A-3D5902109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4427E5-5CAE-4258-AB6B-240E5BF28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1CA4-0607-4523-9471-454822E18AAB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01489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8CCB0-A076-415A-B00F-8185DA011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34BA4B-5226-41EB-B0ED-3FE6F212B3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10FF5-798D-4DE0-A20F-50E02E61E7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B54B85-DC23-43CB-A891-E1B52F41E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7E28-46B9-4F34-9360-637D0A7826CB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835CA0-AB91-4FE4-B49C-4E02AC5E1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862E2-89C7-4477-95E7-3A49273DA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1CA4-0607-4523-9471-454822E18AAB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97813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DE8EE-C1D2-4DCD-A3AE-903166716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DD3197-D321-49F2-9E2D-4AD86F53E4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C1B7A-8564-482F-8B16-97B7211F4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7E28-46B9-4F34-9360-637D0A7826CB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A26E2-6BD8-4396-BAC1-FD908CDF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6701A-F903-4711-BB99-10CDAA66A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1CA4-0607-4523-9471-454822E18AAB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57575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161BDB-128B-456C-8C7C-2570601B39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4A08E0-5D07-41D0-BB7A-FEE4D5444D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15672A-16FA-40A5-9CC8-9A96D4FEC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7E28-46B9-4F34-9360-637D0A7826CB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7609D-0C17-4EDA-AF1F-F593F0EB6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69DAA-E560-4942-B108-09E298ED7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1CA4-0607-4523-9471-454822E18AAB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68979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CAE0EE-20DB-403C-854A-B03259193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E40527-14F4-4381-AF4F-20C125461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1B6B7-E45C-4BDA-8A2F-EA572B5317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E7E28-46B9-4F34-9360-637D0A7826CB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51A81-C170-4053-A01D-E352A32259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9D9FD-A1F6-463D-962B-4291D573B2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01CA4-0607-4523-9471-454822E18AAB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6093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77B2432-CFF6-4F59-859F-8B1B3128E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43A7ED-30D6-4A75-816D-1D8BED2B5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75368"/>
            <a:ext cx="9144000" cy="2387600"/>
          </a:xfrm>
        </p:spPr>
        <p:txBody>
          <a:bodyPr/>
          <a:lstStyle/>
          <a:p>
            <a:r>
              <a:rPr lang="es-PE" dirty="0">
                <a:latin typeface="Century Gothic" panose="020B0502020202020204" pitchFamily="34" charset="0"/>
              </a:rPr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3283721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6a7a5bc-4d4a-4e2e-a6e2-d54e802c8817" xsi:nil="true"/>
    <Image xmlns="e642fa58-16d4-4bc2-989f-ee921ef13964" xsi:nil="true"/>
    <lcf76f155ced4ddcb4097134ff3c332f xmlns="e642fa58-16d4-4bc2-989f-ee921ef1396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178C0D474A4E4698C6AE7CC5CAE783" ma:contentTypeVersion="21" ma:contentTypeDescription="Create a new document." ma:contentTypeScope="" ma:versionID="4c7cc88a120012e523859bfa47906da1">
  <xsd:schema xmlns:xsd="http://www.w3.org/2001/XMLSchema" xmlns:xs="http://www.w3.org/2001/XMLSchema" xmlns:p="http://schemas.microsoft.com/office/2006/metadata/properties" xmlns:ns2="e642fa58-16d4-4bc2-989f-ee921ef13964" xmlns:ns3="96a7a5bc-4d4a-4e2e-a6e2-d54e802c8817" targetNamespace="http://schemas.microsoft.com/office/2006/metadata/properties" ma:root="true" ma:fieldsID="1a6f930d9b40e9ee9baa074562761276" ns2:_="" ns3:_="">
    <xsd:import namespace="e642fa58-16d4-4bc2-989f-ee921ef13964"/>
    <xsd:import namespace="96a7a5bc-4d4a-4e2e-a6e2-d54e802c88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Image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42fa58-16d4-4bc2-989f-ee921ef139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b7af687-bf00-4aa3-b07d-e7162e5298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Image" ma:index="24" nillable="true" ma:displayName="Image" ma:format="Thumbnail" ma:internalName="Image">
      <xsd:simpleType>
        <xsd:restriction base="dms:Unknown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a7a5bc-4d4a-4e2e-a6e2-d54e802c881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b702606-879a-4e19-a62f-9ab849eb716e}" ma:internalName="TaxCatchAll" ma:showField="CatchAllData" ma:web="96a7a5bc-4d4a-4e2e-a6e2-d54e802c88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E2D665-DC28-4FA1-AE59-A6D8FA65C7A3}">
  <ds:schemaRefs>
    <ds:schemaRef ds:uri="http://schemas.microsoft.com/office/2006/metadata/properties"/>
    <ds:schemaRef ds:uri="http://schemas.microsoft.com/office/infopath/2007/PartnerControls"/>
    <ds:schemaRef ds:uri="96a7a5bc-4d4a-4e2e-a6e2-d54e802c8817"/>
    <ds:schemaRef ds:uri="e642fa58-16d4-4bc2-989f-ee921ef13964"/>
  </ds:schemaRefs>
</ds:datastoreItem>
</file>

<file path=customXml/itemProps2.xml><?xml version="1.0" encoding="utf-8"?>
<ds:datastoreItem xmlns:ds="http://schemas.openxmlformats.org/officeDocument/2006/customXml" ds:itemID="{7CB1EE7E-A2B8-4396-A7D8-D9D11F49A5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15A5D6-6F01-4C9E-A3C0-96D51A58EB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42fa58-16d4-4bc2-989f-ee921ef13964"/>
    <ds:schemaRef ds:uri="96a7a5bc-4d4a-4e2e-a6e2-d54e802c88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CONTENT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</dc:title>
  <dc:creator>nanote</dc:creator>
  <cp:lastModifiedBy>Diana Muia</cp:lastModifiedBy>
  <cp:revision>1</cp:revision>
  <dcterms:created xsi:type="dcterms:W3CDTF">2026-03-06T04:48:20Z</dcterms:created>
  <dcterms:modified xsi:type="dcterms:W3CDTF">2026-03-30T09:52:33Z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0x010100E3178C0D474A4E4698C6AE7CC5CAE783</vt:lpwstr>
  </property>
</Properties>
</file>