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authors.xml" ContentType="application/vnd.ms-powerpoint.authors+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docProps/core.xml" ContentType="application/vnd.openxmlformats-package.core-properties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docMetadata/LabelInfo.xml" ContentType="application/vnd.ms-office.classificationlabels+xml"/>
  <Override PartName="/ppt/changesInfos/changesInfo1.xml" ContentType="application/vnd.ms-powerpoint.changesinfo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7"/>
  </p:notesMasterIdLst>
  <p:sldIdLst>
    <p:sldId id="535" r:id="rId2"/>
    <p:sldId id="533" r:id="rId3"/>
    <p:sldId id="534" r:id="rId4"/>
    <p:sldId id="536" r:id="rId5"/>
    <p:sldId id="537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196294-560B-B5EC-7F43-755176406209}" name="GUARNIDO Noel" initials="GN" userId="S::noel.guarnido@danone.com::3f5aebb3-f5a6-48c4-bb05-12f2f26b31d3" providerId="AD"/>
  <p188:author id="{7F4E8BB3-5909-441B-CBB0-CD7B8B5401CB}" name="GOMEZ Ary" initials="AG" userId="S::ary.gomez@danone.com::d4152ebd-8173-4390-b38e-b13bf2931a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CF251-E977-4C3B-9BBE-555ED5291884}" v="141" dt="2026-05-29T16:44:07.9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7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ARNIDO Noel" userId="3f5aebb3-f5a6-48c4-bb05-12f2f26b31d3" providerId="ADAL" clId="{357266FE-914F-4B43-A80F-853563562E19}"/>
    <pc:docChg chg="undo custSel addSld delSld modSld sldOrd delMainMaster">
      <pc:chgData name="GUARNIDO Noel" userId="3f5aebb3-f5a6-48c4-bb05-12f2f26b31d3" providerId="ADAL" clId="{357266FE-914F-4B43-A80F-853563562E19}" dt="2026-05-29T16:54:32.785" v="380" actId="26606"/>
      <pc:docMkLst>
        <pc:docMk/>
      </pc:docMkLst>
      <pc:sldChg chg="del">
        <pc:chgData name="GUARNIDO Noel" userId="3f5aebb3-f5a6-48c4-bb05-12f2f26b31d3" providerId="ADAL" clId="{357266FE-914F-4B43-A80F-853563562E19}" dt="2026-05-29T11:18:44.155" v="8" actId="47"/>
        <pc:sldMkLst>
          <pc:docMk/>
          <pc:sldMk cId="120976250" sldId="263"/>
        </pc:sldMkLst>
      </pc:sldChg>
      <pc:sldChg chg="del">
        <pc:chgData name="GUARNIDO Noel" userId="3f5aebb3-f5a6-48c4-bb05-12f2f26b31d3" providerId="ADAL" clId="{357266FE-914F-4B43-A80F-853563562E19}" dt="2026-05-29T11:18:47.924" v="13" actId="47"/>
        <pc:sldMkLst>
          <pc:docMk/>
          <pc:sldMk cId="3833777247" sldId="307"/>
        </pc:sldMkLst>
      </pc:sldChg>
      <pc:sldChg chg="del">
        <pc:chgData name="GUARNIDO Noel" userId="3f5aebb3-f5a6-48c4-bb05-12f2f26b31d3" providerId="ADAL" clId="{357266FE-914F-4B43-A80F-853563562E19}" dt="2026-05-29T11:18:39.555" v="4" actId="47"/>
        <pc:sldMkLst>
          <pc:docMk/>
          <pc:sldMk cId="479543050" sldId="311"/>
        </pc:sldMkLst>
      </pc:sldChg>
      <pc:sldChg chg="del">
        <pc:chgData name="GUARNIDO Noel" userId="3f5aebb3-f5a6-48c4-bb05-12f2f26b31d3" providerId="ADAL" clId="{357266FE-914F-4B43-A80F-853563562E19}" dt="2026-05-29T11:18:41.826" v="6" actId="47"/>
        <pc:sldMkLst>
          <pc:docMk/>
          <pc:sldMk cId="117037720" sldId="313"/>
        </pc:sldMkLst>
      </pc:sldChg>
      <pc:sldChg chg="del">
        <pc:chgData name="GUARNIDO Noel" userId="3f5aebb3-f5a6-48c4-bb05-12f2f26b31d3" providerId="ADAL" clId="{357266FE-914F-4B43-A80F-853563562E19}" dt="2026-05-29T11:18:50.248" v="17" actId="47"/>
        <pc:sldMkLst>
          <pc:docMk/>
          <pc:sldMk cId="391684592" sldId="317"/>
        </pc:sldMkLst>
      </pc:sldChg>
      <pc:sldChg chg="del">
        <pc:chgData name="GUARNIDO Noel" userId="3f5aebb3-f5a6-48c4-bb05-12f2f26b31d3" providerId="ADAL" clId="{357266FE-914F-4B43-A80F-853563562E19}" dt="2026-05-29T11:18:44.919" v="9" actId="47"/>
        <pc:sldMkLst>
          <pc:docMk/>
          <pc:sldMk cId="232087591" sldId="388"/>
        </pc:sldMkLst>
      </pc:sldChg>
      <pc:sldChg chg="del">
        <pc:chgData name="GUARNIDO Noel" userId="3f5aebb3-f5a6-48c4-bb05-12f2f26b31d3" providerId="ADAL" clId="{357266FE-914F-4B43-A80F-853563562E19}" dt="2026-05-29T11:18:41.311" v="5" actId="47"/>
        <pc:sldMkLst>
          <pc:docMk/>
          <pc:sldMk cId="335403849" sldId="430"/>
        </pc:sldMkLst>
      </pc:sldChg>
      <pc:sldChg chg="del">
        <pc:chgData name="GUARNIDO Noel" userId="3f5aebb3-f5a6-48c4-bb05-12f2f26b31d3" providerId="ADAL" clId="{357266FE-914F-4B43-A80F-853563562E19}" dt="2026-05-29T11:18:42.889" v="7" actId="47"/>
        <pc:sldMkLst>
          <pc:docMk/>
          <pc:sldMk cId="3351141654" sldId="431"/>
        </pc:sldMkLst>
      </pc:sldChg>
      <pc:sldChg chg="del">
        <pc:chgData name="GUARNIDO Noel" userId="3f5aebb3-f5a6-48c4-bb05-12f2f26b31d3" providerId="ADAL" clId="{357266FE-914F-4B43-A80F-853563562E19}" dt="2026-05-29T11:18:48.933" v="15" actId="47"/>
        <pc:sldMkLst>
          <pc:docMk/>
          <pc:sldMk cId="58534405" sldId="436"/>
        </pc:sldMkLst>
      </pc:sldChg>
      <pc:sldChg chg="del">
        <pc:chgData name="GUARNIDO Noel" userId="3f5aebb3-f5a6-48c4-bb05-12f2f26b31d3" providerId="ADAL" clId="{357266FE-914F-4B43-A80F-853563562E19}" dt="2026-05-29T11:18:48.394" v="14" actId="47"/>
        <pc:sldMkLst>
          <pc:docMk/>
          <pc:sldMk cId="3411349647" sldId="438"/>
        </pc:sldMkLst>
      </pc:sldChg>
      <pc:sldChg chg="del">
        <pc:chgData name="GUARNIDO Noel" userId="3f5aebb3-f5a6-48c4-bb05-12f2f26b31d3" providerId="ADAL" clId="{357266FE-914F-4B43-A80F-853563562E19}" dt="2026-05-29T11:18:52.149" v="20" actId="47"/>
        <pc:sldMkLst>
          <pc:docMk/>
          <pc:sldMk cId="3738381348" sldId="440"/>
        </pc:sldMkLst>
      </pc:sldChg>
      <pc:sldChg chg="del">
        <pc:chgData name="GUARNIDO Noel" userId="3f5aebb3-f5a6-48c4-bb05-12f2f26b31d3" providerId="ADAL" clId="{357266FE-914F-4B43-A80F-853563562E19}" dt="2026-05-29T11:18:51.559" v="19" actId="47"/>
        <pc:sldMkLst>
          <pc:docMk/>
          <pc:sldMk cId="3533057365" sldId="452"/>
        </pc:sldMkLst>
      </pc:sldChg>
      <pc:sldChg chg="del">
        <pc:chgData name="GUARNIDO Noel" userId="3f5aebb3-f5a6-48c4-bb05-12f2f26b31d3" providerId="ADAL" clId="{357266FE-914F-4B43-A80F-853563562E19}" dt="2026-05-29T11:18:33.623" v="1" actId="47"/>
        <pc:sldMkLst>
          <pc:docMk/>
          <pc:sldMk cId="1768613930" sldId="460"/>
        </pc:sldMkLst>
      </pc:sldChg>
      <pc:sldChg chg="del">
        <pc:chgData name="GUARNIDO Noel" userId="3f5aebb3-f5a6-48c4-bb05-12f2f26b31d3" providerId="ADAL" clId="{357266FE-914F-4B43-A80F-853563562E19}" dt="2026-05-29T11:18:29.924" v="0" actId="47"/>
        <pc:sldMkLst>
          <pc:docMk/>
          <pc:sldMk cId="1570197375" sldId="525"/>
        </pc:sldMkLst>
      </pc:sldChg>
      <pc:sldChg chg="delSp modSp del mod delAnim">
        <pc:chgData name="GUARNIDO Noel" userId="3f5aebb3-f5a6-48c4-bb05-12f2f26b31d3" providerId="ADAL" clId="{357266FE-914F-4B43-A80F-853563562E19}" dt="2026-05-29T16:40:39.915" v="358" actId="47"/>
        <pc:sldMkLst>
          <pc:docMk/>
          <pc:sldMk cId="3069621910" sldId="532"/>
        </pc:sldMkLst>
        <pc:spChg chg="mod">
          <ac:chgData name="GUARNIDO Noel" userId="3f5aebb3-f5a6-48c4-bb05-12f2f26b31d3" providerId="ADAL" clId="{357266FE-914F-4B43-A80F-853563562E19}" dt="2026-05-29T13:21:00.844" v="201" actId="1076"/>
          <ac:spMkLst>
            <pc:docMk/>
            <pc:sldMk cId="3069621910" sldId="532"/>
            <ac:spMk id="5" creationId="{9E24FBC2-4C3A-ABE3-832B-2B26E9FE1681}"/>
          </ac:spMkLst>
        </pc:spChg>
        <pc:spChg chg="mod">
          <ac:chgData name="GUARNIDO Noel" userId="3f5aebb3-f5a6-48c4-bb05-12f2f26b31d3" providerId="ADAL" clId="{357266FE-914F-4B43-A80F-853563562E19}" dt="2026-05-29T13:22:05.839" v="242" actId="20577"/>
          <ac:spMkLst>
            <pc:docMk/>
            <pc:sldMk cId="3069621910" sldId="532"/>
            <ac:spMk id="7" creationId="{EE0B830B-BCBA-7DD1-CB63-2F14BBCA6B79}"/>
          </ac:spMkLst>
        </pc:spChg>
        <pc:spChg chg="mod">
          <ac:chgData name="GUARNIDO Noel" userId="3f5aebb3-f5a6-48c4-bb05-12f2f26b31d3" providerId="ADAL" clId="{357266FE-914F-4B43-A80F-853563562E19}" dt="2026-05-29T16:38:39.078" v="337" actId="20577"/>
          <ac:spMkLst>
            <pc:docMk/>
            <pc:sldMk cId="3069621910" sldId="532"/>
            <ac:spMk id="9" creationId="{9C60A527-BB3E-520D-623C-55ADCD5F40E7}"/>
          </ac:spMkLst>
        </pc:spChg>
        <pc:spChg chg="mod">
          <ac:chgData name="GUARNIDO Noel" userId="3f5aebb3-f5a6-48c4-bb05-12f2f26b31d3" providerId="ADAL" clId="{357266FE-914F-4B43-A80F-853563562E19}" dt="2026-05-29T13:19:26.213" v="170" actId="20577"/>
          <ac:spMkLst>
            <pc:docMk/>
            <pc:sldMk cId="3069621910" sldId="532"/>
            <ac:spMk id="21" creationId="{643579F4-5762-C84E-5884-AA4B8E491600}"/>
          </ac:spMkLst>
        </pc:spChg>
        <pc:spChg chg="del">
          <ac:chgData name="GUARNIDO Noel" userId="3f5aebb3-f5a6-48c4-bb05-12f2f26b31d3" providerId="ADAL" clId="{357266FE-914F-4B43-A80F-853563562E19}" dt="2026-05-29T13:20:22.343" v="199" actId="478"/>
          <ac:spMkLst>
            <pc:docMk/>
            <pc:sldMk cId="3069621910" sldId="532"/>
            <ac:spMk id="22" creationId="{93D1D405-85B0-7256-6CFD-A31B0B7E3E65}"/>
          </ac:spMkLst>
        </pc:spChg>
        <pc:spChg chg="mod">
          <ac:chgData name="GUARNIDO Noel" userId="3f5aebb3-f5a6-48c4-bb05-12f2f26b31d3" providerId="ADAL" clId="{357266FE-914F-4B43-A80F-853563562E19}" dt="2026-05-29T13:19:36.965" v="179" actId="20577"/>
          <ac:spMkLst>
            <pc:docMk/>
            <pc:sldMk cId="3069621910" sldId="532"/>
            <ac:spMk id="24" creationId="{0586FB56-5C08-56F0-DFFB-7CD181E1DDFB}"/>
          </ac:spMkLst>
        </pc:spChg>
        <pc:spChg chg="mod">
          <ac:chgData name="GUARNIDO Noel" userId="3f5aebb3-f5a6-48c4-bb05-12f2f26b31d3" providerId="ADAL" clId="{357266FE-914F-4B43-A80F-853563562E19}" dt="2026-05-29T13:21:52.261" v="224" actId="20577"/>
          <ac:spMkLst>
            <pc:docMk/>
            <pc:sldMk cId="3069621910" sldId="532"/>
            <ac:spMk id="25" creationId="{5F70A8F1-68C0-4507-0F4B-E7767D34A9F6}"/>
          </ac:spMkLst>
        </pc:spChg>
        <pc:spChg chg="del mod">
          <ac:chgData name="GUARNIDO Noel" userId="3f5aebb3-f5a6-48c4-bb05-12f2f26b31d3" providerId="ADAL" clId="{357266FE-914F-4B43-A80F-853563562E19}" dt="2026-05-29T13:19:45.752" v="197" actId="478"/>
          <ac:spMkLst>
            <pc:docMk/>
            <pc:sldMk cId="3069621910" sldId="532"/>
            <ac:spMk id="26" creationId="{79D99C8C-0652-69ED-AA04-7C38107890E0}"/>
          </ac:spMkLst>
        </pc:spChg>
        <pc:spChg chg="mod">
          <ac:chgData name="GUARNIDO Noel" userId="3f5aebb3-f5a6-48c4-bb05-12f2f26b31d3" providerId="ADAL" clId="{357266FE-914F-4B43-A80F-853563562E19}" dt="2026-05-29T13:22:09.781" v="245" actId="20577"/>
          <ac:spMkLst>
            <pc:docMk/>
            <pc:sldMk cId="3069621910" sldId="532"/>
            <ac:spMk id="27" creationId="{FA8E682A-F198-AA4A-AA82-FEFBCFCCD5F8}"/>
          </ac:spMkLst>
        </pc:spChg>
      </pc:sldChg>
      <pc:sldChg chg="addSp delSp modSp new mod ord">
        <pc:chgData name="GUARNIDO Noel" userId="3f5aebb3-f5a6-48c4-bb05-12f2f26b31d3" providerId="ADAL" clId="{357266FE-914F-4B43-A80F-853563562E19}" dt="2026-05-29T16:37:55.566" v="329" actId="14100"/>
        <pc:sldMkLst>
          <pc:docMk/>
          <pc:sldMk cId="777196180" sldId="533"/>
        </pc:sldMkLst>
        <pc:spChg chg="mod">
          <ac:chgData name="GUARNIDO Noel" userId="3f5aebb3-f5a6-48c4-bb05-12f2f26b31d3" providerId="ADAL" clId="{357266FE-914F-4B43-A80F-853563562E19}" dt="2026-05-29T13:17:32.063" v="146"/>
          <ac:spMkLst>
            <pc:docMk/>
            <pc:sldMk cId="777196180" sldId="533"/>
            <ac:spMk id="2" creationId="{1F1983AC-4178-F473-6538-4CFF4641539A}"/>
          </ac:spMkLst>
        </pc:spChg>
        <pc:spChg chg="del">
          <ac:chgData name="GUARNIDO Noel" userId="3f5aebb3-f5a6-48c4-bb05-12f2f26b31d3" providerId="ADAL" clId="{357266FE-914F-4B43-A80F-853563562E19}" dt="2026-05-29T12:59:21.316" v="36" actId="478"/>
          <ac:spMkLst>
            <pc:docMk/>
            <pc:sldMk cId="777196180" sldId="533"/>
            <ac:spMk id="4" creationId="{732F6B38-5409-8EE1-3635-65BB8628A822}"/>
          </ac:spMkLst>
        </pc:spChg>
        <pc:spChg chg="add del">
          <ac:chgData name="GUARNIDO Noel" userId="3f5aebb3-f5a6-48c4-bb05-12f2f26b31d3" providerId="ADAL" clId="{357266FE-914F-4B43-A80F-853563562E19}" dt="2026-05-29T13:23:11.319" v="265" actId="478"/>
          <ac:spMkLst>
            <pc:docMk/>
            <pc:sldMk cId="777196180" sldId="533"/>
            <ac:spMk id="7" creationId="{46F6103B-4D9C-ADB6-3D17-6CF297640AA6}"/>
          </ac:spMkLst>
        </pc:spChg>
        <pc:picChg chg="add del mod">
          <ac:chgData name="GUARNIDO Noel" userId="3f5aebb3-f5a6-48c4-bb05-12f2f26b31d3" providerId="ADAL" clId="{357266FE-914F-4B43-A80F-853563562E19}" dt="2026-05-29T13:23:09.112" v="263" actId="478"/>
          <ac:picMkLst>
            <pc:docMk/>
            <pc:sldMk cId="777196180" sldId="533"/>
            <ac:picMk id="6" creationId="{9B1100CD-8645-83E0-14F5-1C61A06282F6}"/>
          </ac:picMkLst>
        </pc:picChg>
        <pc:picChg chg="add del mod">
          <ac:chgData name="GUARNIDO Noel" userId="3f5aebb3-f5a6-48c4-bb05-12f2f26b31d3" providerId="ADAL" clId="{357266FE-914F-4B43-A80F-853563562E19}" dt="2026-05-29T13:24:03.886" v="279" actId="478"/>
          <ac:picMkLst>
            <pc:docMk/>
            <pc:sldMk cId="777196180" sldId="533"/>
            <ac:picMk id="9" creationId="{23F033C8-8DA1-7C29-C4C1-8CC686793F8D}"/>
          </ac:picMkLst>
        </pc:picChg>
        <pc:picChg chg="add mod">
          <ac:chgData name="GUARNIDO Noel" userId="3f5aebb3-f5a6-48c4-bb05-12f2f26b31d3" providerId="ADAL" clId="{357266FE-914F-4B43-A80F-853563562E19}" dt="2026-05-29T16:37:55.566" v="329" actId="14100"/>
          <ac:picMkLst>
            <pc:docMk/>
            <pc:sldMk cId="777196180" sldId="533"/>
            <ac:picMk id="10" creationId="{6FDB5953-9B2D-9E53-E355-F60AF45FF0D8}"/>
          </ac:picMkLst>
        </pc:picChg>
      </pc:sldChg>
      <pc:sldChg chg="addSp delSp modSp new mod ord modAnim">
        <pc:chgData name="GUARNIDO Noel" userId="3f5aebb3-f5a6-48c4-bb05-12f2f26b31d3" providerId="ADAL" clId="{357266FE-914F-4B43-A80F-853563562E19}" dt="2026-05-29T16:44:47.088" v="376" actId="1076"/>
        <pc:sldMkLst>
          <pc:docMk/>
          <pc:sldMk cId="2832377322" sldId="534"/>
        </pc:sldMkLst>
        <pc:spChg chg="mod">
          <ac:chgData name="GUARNIDO Noel" userId="3f5aebb3-f5a6-48c4-bb05-12f2f26b31d3" providerId="ADAL" clId="{357266FE-914F-4B43-A80F-853563562E19}" dt="2026-05-29T13:17:35.771" v="147"/>
          <ac:spMkLst>
            <pc:docMk/>
            <pc:sldMk cId="2832377322" sldId="534"/>
            <ac:spMk id="2" creationId="{89DEC345-DB3A-BC46-2479-80799197D2D5}"/>
          </ac:spMkLst>
        </pc:spChg>
        <pc:spChg chg="del">
          <ac:chgData name="GUARNIDO Noel" userId="3f5aebb3-f5a6-48c4-bb05-12f2f26b31d3" providerId="ADAL" clId="{357266FE-914F-4B43-A80F-853563562E19}" dt="2026-05-29T13:00:24.248" v="45" actId="478"/>
          <ac:spMkLst>
            <pc:docMk/>
            <pc:sldMk cId="2832377322" sldId="534"/>
            <ac:spMk id="4" creationId="{6950CE4F-021F-2D77-63A0-4DA6ECBE5EFF}"/>
          </ac:spMkLst>
        </pc:spChg>
        <pc:spChg chg="add mod">
          <ac:chgData name="GUARNIDO Noel" userId="3f5aebb3-f5a6-48c4-bb05-12f2f26b31d3" providerId="ADAL" clId="{357266FE-914F-4B43-A80F-853563562E19}" dt="2026-05-29T13:07:09.164" v="73" actId="14100"/>
          <ac:spMkLst>
            <pc:docMk/>
            <pc:sldMk cId="2832377322" sldId="534"/>
            <ac:spMk id="7" creationId="{62B91A20-8567-4380-D822-EDF0B3EC6C9D}"/>
          </ac:spMkLst>
        </pc:spChg>
        <pc:spChg chg="add mod">
          <ac:chgData name="GUARNIDO Noel" userId="3f5aebb3-f5a6-48c4-bb05-12f2f26b31d3" providerId="ADAL" clId="{357266FE-914F-4B43-A80F-853563562E19}" dt="2026-05-29T13:07:09.164" v="73" actId="14100"/>
          <ac:spMkLst>
            <pc:docMk/>
            <pc:sldMk cId="2832377322" sldId="534"/>
            <ac:spMk id="8" creationId="{86303FE8-F856-3AE1-6CF0-693D021966FE}"/>
          </ac:spMkLst>
        </pc:spChg>
        <pc:spChg chg="add mod">
          <ac:chgData name="GUARNIDO Noel" userId="3f5aebb3-f5a6-48c4-bb05-12f2f26b31d3" providerId="ADAL" clId="{357266FE-914F-4B43-A80F-853563562E19}" dt="2026-05-29T13:07:09.164" v="73" actId="14100"/>
          <ac:spMkLst>
            <pc:docMk/>
            <pc:sldMk cId="2832377322" sldId="534"/>
            <ac:spMk id="9" creationId="{8FC28E02-42B8-BCEA-A04D-3FDB72E3EDCA}"/>
          </ac:spMkLst>
        </pc:spChg>
        <pc:spChg chg="add mod">
          <ac:chgData name="GUARNIDO Noel" userId="3f5aebb3-f5a6-48c4-bb05-12f2f26b31d3" providerId="ADAL" clId="{357266FE-914F-4B43-A80F-853563562E19}" dt="2026-05-29T13:07:09.164" v="73" actId="14100"/>
          <ac:spMkLst>
            <pc:docMk/>
            <pc:sldMk cId="2832377322" sldId="534"/>
            <ac:spMk id="10" creationId="{E225E30B-C31E-0E90-4F6C-99C3447B649E}"/>
          </ac:spMkLst>
        </pc:spChg>
        <pc:spChg chg="add mod">
          <ac:chgData name="GUARNIDO Noel" userId="3f5aebb3-f5a6-48c4-bb05-12f2f26b31d3" providerId="ADAL" clId="{357266FE-914F-4B43-A80F-853563562E19}" dt="2026-05-29T13:07:09.164" v="73" actId="14100"/>
          <ac:spMkLst>
            <pc:docMk/>
            <pc:sldMk cId="2832377322" sldId="534"/>
            <ac:spMk id="11" creationId="{E62EF8F2-9ED7-2734-73FB-526DE05A413E}"/>
          </ac:spMkLst>
        </pc:spChg>
        <pc:spChg chg="add mod">
          <ac:chgData name="GUARNIDO Noel" userId="3f5aebb3-f5a6-48c4-bb05-12f2f26b31d3" providerId="ADAL" clId="{357266FE-914F-4B43-A80F-853563562E19}" dt="2026-05-29T13:07:09.164" v="73" actId="14100"/>
          <ac:spMkLst>
            <pc:docMk/>
            <pc:sldMk cId="2832377322" sldId="534"/>
            <ac:spMk id="13" creationId="{9FB9CB10-D39C-B7C5-AFD8-91D03F83E3BF}"/>
          </ac:spMkLst>
        </pc:spChg>
        <pc:spChg chg="add mod">
          <ac:chgData name="GUARNIDO Noel" userId="3f5aebb3-f5a6-48c4-bb05-12f2f26b31d3" providerId="ADAL" clId="{357266FE-914F-4B43-A80F-853563562E19}" dt="2026-05-29T13:07:09.164" v="73" actId="14100"/>
          <ac:spMkLst>
            <pc:docMk/>
            <pc:sldMk cId="2832377322" sldId="534"/>
            <ac:spMk id="14" creationId="{6BCCE688-ED30-FEB3-F482-8D6255FDEA1B}"/>
          </ac:spMkLst>
        </pc:spChg>
        <pc:spChg chg="add mod">
          <ac:chgData name="GUARNIDO Noel" userId="3f5aebb3-f5a6-48c4-bb05-12f2f26b31d3" providerId="ADAL" clId="{357266FE-914F-4B43-A80F-853563562E19}" dt="2026-05-29T13:07:09.164" v="73" actId="14100"/>
          <ac:spMkLst>
            <pc:docMk/>
            <pc:sldMk cId="2832377322" sldId="534"/>
            <ac:spMk id="15" creationId="{E6EFD79D-9BA9-CBEA-885F-DA8BB514FF54}"/>
          </ac:spMkLst>
        </pc:spChg>
        <pc:spChg chg="add mod">
          <ac:chgData name="GUARNIDO Noel" userId="3f5aebb3-f5a6-48c4-bb05-12f2f26b31d3" providerId="ADAL" clId="{357266FE-914F-4B43-A80F-853563562E19}" dt="2026-05-29T13:07:09.164" v="73" actId="14100"/>
          <ac:spMkLst>
            <pc:docMk/>
            <pc:sldMk cId="2832377322" sldId="534"/>
            <ac:spMk id="16" creationId="{EC656439-5AC8-F8AF-ECE5-A8DDC2100047}"/>
          </ac:spMkLst>
        </pc:spChg>
        <pc:spChg chg="add mod">
          <ac:chgData name="GUARNIDO Noel" userId="3f5aebb3-f5a6-48c4-bb05-12f2f26b31d3" providerId="ADAL" clId="{357266FE-914F-4B43-A80F-853563562E19}" dt="2026-05-29T13:07:09.164" v="73" actId="14100"/>
          <ac:spMkLst>
            <pc:docMk/>
            <pc:sldMk cId="2832377322" sldId="534"/>
            <ac:spMk id="17" creationId="{F88E6DF0-5819-3352-6D57-F787C98D45D5}"/>
          </ac:spMkLst>
        </pc:spChg>
        <pc:spChg chg="add del">
          <ac:chgData name="GUARNIDO Noel" userId="3f5aebb3-f5a6-48c4-bb05-12f2f26b31d3" providerId="ADAL" clId="{357266FE-914F-4B43-A80F-853563562E19}" dt="2026-05-29T13:36:05.459" v="306" actId="478"/>
          <ac:spMkLst>
            <pc:docMk/>
            <pc:sldMk cId="2832377322" sldId="534"/>
            <ac:spMk id="20" creationId="{A6A103C6-47F3-D4C4-AF0F-18183612818F}"/>
          </ac:spMkLst>
        </pc:spChg>
        <pc:spChg chg="add mod">
          <ac:chgData name="GUARNIDO Noel" userId="3f5aebb3-f5a6-48c4-bb05-12f2f26b31d3" providerId="ADAL" clId="{357266FE-914F-4B43-A80F-853563562E19}" dt="2026-05-29T16:39:07.927" v="340" actId="14100"/>
          <ac:spMkLst>
            <pc:docMk/>
            <pc:sldMk cId="2832377322" sldId="534"/>
            <ac:spMk id="23" creationId="{A3FB6DEF-0269-D583-29CC-7A5DBD983CA1}"/>
          </ac:spMkLst>
        </pc:spChg>
        <pc:spChg chg="add mod">
          <ac:chgData name="GUARNIDO Noel" userId="3f5aebb3-f5a6-48c4-bb05-12f2f26b31d3" providerId="ADAL" clId="{357266FE-914F-4B43-A80F-853563562E19}" dt="2026-05-29T16:39:07.927" v="340" actId="14100"/>
          <ac:spMkLst>
            <pc:docMk/>
            <pc:sldMk cId="2832377322" sldId="534"/>
            <ac:spMk id="24" creationId="{D1AC1943-7D5B-5DC8-B53C-C97763B854DE}"/>
          </ac:spMkLst>
        </pc:spChg>
        <pc:spChg chg="add mod">
          <ac:chgData name="GUARNIDO Noel" userId="3f5aebb3-f5a6-48c4-bb05-12f2f26b31d3" providerId="ADAL" clId="{357266FE-914F-4B43-A80F-853563562E19}" dt="2026-05-29T16:39:07.927" v="340" actId="14100"/>
          <ac:spMkLst>
            <pc:docMk/>
            <pc:sldMk cId="2832377322" sldId="534"/>
            <ac:spMk id="25" creationId="{BE504264-DDFE-5BF7-711E-8A9D8EA5F5E1}"/>
          </ac:spMkLst>
        </pc:spChg>
        <pc:spChg chg="add mod">
          <ac:chgData name="GUARNIDO Noel" userId="3f5aebb3-f5a6-48c4-bb05-12f2f26b31d3" providerId="ADAL" clId="{357266FE-914F-4B43-A80F-853563562E19}" dt="2026-05-29T16:39:07.927" v="340" actId="14100"/>
          <ac:spMkLst>
            <pc:docMk/>
            <pc:sldMk cId="2832377322" sldId="534"/>
            <ac:spMk id="26" creationId="{968DDCC3-5768-D5B6-1EBF-14A6428E6180}"/>
          </ac:spMkLst>
        </pc:spChg>
        <pc:spChg chg="add mod">
          <ac:chgData name="GUARNIDO Noel" userId="3f5aebb3-f5a6-48c4-bb05-12f2f26b31d3" providerId="ADAL" clId="{357266FE-914F-4B43-A80F-853563562E19}" dt="2026-05-29T16:39:07.927" v="340" actId="14100"/>
          <ac:spMkLst>
            <pc:docMk/>
            <pc:sldMk cId="2832377322" sldId="534"/>
            <ac:spMk id="27" creationId="{58102939-0E7F-4D91-577B-1E67284FF3E2}"/>
          </ac:spMkLst>
        </pc:spChg>
        <pc:spChg chg="add mod">
          <ac:chgData name="GUARNIDO Noel" userId="3f5aebb3-f5a6-48c4-bb05-12f2f26b31d3" providerId="ADAL" clId="{357266FE-914F-4B43-A80F-853563562E19}" dt="2026-05-29T16:39:07.927" v="340" actId="14100"/>
          <ac:spMkLst>
            <pc:docMk/>
            <pc:sldMk cId="2832377322" sldId="534"/>
            <ac:spMk id="28" creationId="{83501CE1-5A39-A83F-7283-59437CAD250C}"/>
          </ac:spMkLst>
        </pc:spChg>
        <pc:spChg chg="add mod">
          <ac:chgData name="GUARNIDO Noel" userId="3f5aebb3-f5a6-48c4-bb05-12f2f26b31d3" providerId="ADAL" clId="{357266FE-914F-4B43-A80F-853563562E19}" dt="2026-05-29T16:39:07.927" v="340" actId="14100"/>
          <ac:spMkLst>
            <pc:docMk/>
            <pc:sldMk cId="2832377322" sldId="534"/>
            <ac:spMk id="29" creationId="{E7132711-66CF-81BC-38FE-0AA74EC0A7DA}"/>
          </ac:spMkLst>
        </pc:spChg>
        <pc:spChg chg="add mod">
          <ac:chgData name="GUARNIDO Noel" userId="3f5aebb3-f5a6-48c4-bb05-12f2f26b31d3" providerId="ADAL" clId="{357266FE-914F-4B43-A80F-853563562E19}" dt="2026-05-29T16:39:07.927" v="340" actId="14100"/>
          <ac:spMkLst>
            <pc:docMk/>
            <pc:sldMk cId="2832377322" sldId="534"/>
            <ac:spMk id="30" creationId="{65ADE9CD-0D3C-7683-C2BD-8E6A96C348A8}"/>
          </ac:spMkLst>
        </pc:spChg>
        <pc:spChg chg="add mod">
          <ac:chgData name="GUARNIDO Noel" userId="3f5aebb3-f5a6-48c4-bb05-12f2f26b31d3" providerId="ADAL" clId="{357266FE-914F-4B43-A80F-853563562E19}" dt="2026-05-29T16:39:07.927" v="340" actId="14100"/>
          <ac:spMkLst>
            <pc:docMk/>
            <pc:sldMk cId="2832377322" sldId="534"/>
            <ac:spMk id="31" creationId="{1C9ECA34-187F-5401-297A-FCCC9DEDA0A2}"/>
          </ac:spMkLst>
        </pc:spChg>
        <pc:picChg chg="add del mod">
          <ac:chgData name="GUARNIDO Noel" userId="3f5aebb3-f5a6-48c4-bb05-12f2f26b31d3" providerId="ADAL" clId="{357266FE-914F-4B43-A80F-853563562E19}" dt="2026-05-29T13:36:04.003" v="304" actId="478"/>
          <ac:picMkLst>
            <pc:docMk/>
            <pc:sldMk cId="2832377322" sldId="534"/>
            <ac:picMk id="6" creationId="{0A0126AC-64E4-00D7-03E0-AEB4FCAC7CEF}"/>
          </ac:picMkLst>
        </pc:picChg>
        <pc:picChg chg="add del mod">
          <ac:chgData name="GUARNIDO Noel" userId="3f5aebb3-f5a6-48c4-bb05-12f2f26b31d3" providerId="ADAL" clId="{357266FE-914F-4B43-A80F-853563562E19}" dt="2026-05-29T13:07:39.122" v="81" actId="478"/>
          <ac:picMkLst>
            <pc:docMk/>
            <pc:sldMk cId="2832377322" sldId="534"/>
            <ac:picMk id="19" creationId="{B718AA12-8793-175B-7E76-4CE85A350DD9}"/>
          </ac:picMkLst>
        </pc:picChg>
        <pc:picChg chg="add mod ord">
          <ac:chgData name="GUARNIDO Noel" userId="3f5aebb3-f5a6-48c4-bb05-12f2f26b31d3" providerId="ADAL" clId="{357266FE-914F-4B43-A80F-853563562E19}" dt="2026-05-29T16:42:32.256" v="360" actId="14100"/>
          <ac:picMkLst>
            <pc:docMk/>
            <pc:sldMk cId="2832377322" sldId="534"/>
            <ac:picMk id="22" creationId="{B40B3B3F-565D-2797-6F75-A67DB2340988}"/>
          </ac:picMkLst>
        </pc:picChg>
        <pc:picChg chg="add mod">
          <ac:chgData name="GUARNIDO Noel" userId="3f5aebb3-f5a6-48c4-bb05-12f2f26b31d3" providerId="ADAL" clId="{357266FE-914F-4B43-A80F-853563562E19}" dt="2026-05-29T16:44:47.088" v="376" actId="1076"/>
          <ac:picMkLst>
            <pc:docMk/>
            <pc:sldMk cId="2832377322" sldId="534"/>
            <ac:picMk id="33" creationId="{19087945-87ED-FA67-C569-C245CDA8CF3D}"/>
          </ac:picMkLst>
        </pc:picChg>
      </pc:sldChg>
      <pc:sldChg chg="addSp delSp modSp new mod ord">
        <pc:chgData name="GUARNIDO Noel" userId="3f5aebb3-f5a6-48c4-bb05-12f2f26b31d3" providerId="ADAL" clId="{357266FE-914F-4B43-A80F-853563562E19}" dt="2026-05-29T13:24:22.886" v="286" actId="478"/>
        <pc:sldMkLst>
          <pc:docMk/>
          <pc:sldMk cId="3237871836" sldId="535"/>
        </pc:sldMkLst>
        <pc:spChg chg="mod">
          <ac:chgData name="GUARNIDO Noel" userId="3f5aebb3-f5a6-48c4-bb05-12f2f26b31d3" providerId="ADAL" clId="{357266FE-914F-4B43-A80F-853563562E19}" dt="2026-05-29T13:17:23.996" v="145" actId="20577"/>
          <ac:spMkLst>
            <pc:docMk/>
            <pc:sldMk cId="3237871836" sldId="535"/>
            <ac:spMk id="2" creationId="{5B5DD620-EB37-CA13-76F9-3F4AF178A9BF}"/>
          </ac:spMkLst>
        </pc:spChg>
        <pc:spChg chg="del">
          <ac:chgData name="GUARNIDO Noel" userId="3f5aebb3-f5a6-48c4-bb05-12f2f26b31d3" providerId="ADAL" clId="{357266FE-914F-4B43-A80F-853563562E19}" dt="2026-05-29T11:20:08.265" v="26" actId="21"/>
          <ac:spMkLst>
            <pc:docMk/>
            <pc:sldMk cId="3237871836" sldId="535"/>
            <ac:spMk id="4" creationId="{348E6F63-0439-C5E1-6844-6BD022F8AE23}"/>
          </ac:spMkLst>
        </pc:spChg>
        <pc:spChg chg="add del">
          <ac:chgData name="GUARNIDO Noel" userId="3f5aebb3-f5a6-48c4-bb05-12f2f26b31d3" providerId="ADAL" clId="{357266FE-914F-4B43-A80F-853563562E19}" dt="2026-05-29T13:14:37.019" v="84" actId="478"/>
          <ac:spMkLst>
            <pc:docMk/>
            <pc:sldMk cId="3237871836" sldId="535"/>
            <ac:spMk id="7" creationId="{1806D936-C4B3-3DBA-A5D4-850EC2389C2C}"/>
          </ac:spMkLst>
        </pc:spChg>
        <pc:spChg chg="add del">
          <ac:chgData name="GUARNIDO Noel" userId="3f5aebb3-f5a6-48c4-bb05-12f2f26b31d3" providerId="ADAL" clId="{357266FE-914F-4B43-A80F-853563562E19}" dt="2026-05-29T13:14:41.885" v="86" actId="478"/>
          <ac:spMkLst>
            <pc:docMk/>
            <pc:sldMk cId="3237871836" sldId="535"/>
            <ac:spMk id="8" creationId="{666E30FB-47FD-1312-4631-84DE8539FE56}"/>
          </ac:spMkLst>
        </pc:spChg>
        <pc:picChg chg="add del mod">
          <ac:chgData name="GUARNIDO Noel" userId="3f5aebb3-f5a6-48c4-bb05-12f2f26b31d3" providerId="ADAL" clId="{357266FE-914F-4B43-A80F-853563562E19}" dt="2026-05-29T13:14:34.877" v="82" actId="478"/>
          <ac:picMkLst>
            <pc:docMk/>
            <pc:sldMk cId="3237871836" sldId="535"/>
            <ac:picMk id="6" creationId="{9B78A4ED-6F78-EE03-F7CD-04EAC2FC3A0C}"/>
          </ac:picMkLst>
        </pc:picChg>
        <pc:picChg chg="add mod">
          <ac:chgData name="GUARNIDO Noel" userId="3f5aebb3-f5a6-48c4-bb05-12f2f26b31d3" providerId="ADAL" clId="{357266FE-914F-4B43-A80F-853563562E19}" dt="2026-05-29T13:15:33.827" v="92" actId="14100"/>
          <ac:picMkLst>
            <pc:docMk/>
            <pc:sldMk cId="3237871836" sldId="535"/>
            <ac:picMk id="10" creationId="{6261ED8C-8EBC-9E73-2919-035709DD4DBE}"/>
          </ac:picMkLst>
        </pc:picChg>
        <pc:picChg chg="add del mod">
          <ac:chgData name="GUARNIDO Noel" userId="3f5aebb3-f5a6-48c4-bb05-12f2f26b31d3" providerId="ADAL" clId="{357266FE-914F-4B43-A80F-853563562E19}" dt="2026-05-29T13:24:22.886" v="286" actId="478"/>
          <ac:picMkLst>
            <pc:docMk/>
            <pc:sldMk cId="3237871836" sldId="535"/>
            <ac:picMk id="11" creationId="{4F5E70BD-0803-1718-2C3E-44BB0C558833}"/>
          </ac:picMkLst>
        </pc:picChg>
      </pc:sldChg>
      <pc:sldChg chg="addSp delSp modSp new mod modAnim">
        <pc:chgData name="GUARNIDO Noel" userId="3f5aebb3-f5a6-48c4-bb05-12f2f26b31d3" providerId="ADAL" clId="{357266FE-914F-4B43-A80F-853563562E19}" dt="2026-05-29T16:40:27.305" v="357" actId="14100"/>
        <pc:sldMkLst>
          <pc:docMk/>
          <pc:sldMk cId="126023419" sldId="536"/>
        </pc:sldMkLst>
        <pc:spChg chg="mod">
          <ac:chgData name="GUARNIDO Noel" userId="3f5aebb3-f5a6-48c4-bb05-12f2f26b31d3" providerId="ADAL" clId="{357266FE-914F-4B43-A80F-853563562E19}" dt="2026-05-29T13:17:39.466" v="148"/>
          <ac:spMkLst>
            <pc:docMk/>
            <pc:sldMk cId="126023419" sldId="536"/>
            <ac:spMk id="2" creationId="{75D4374E-F354-9BCD-1D91-B969E29CB35D}"/>
          </ac:spMkLst>
        </pc:spChg>
        <pc:spChg chg="del">
          <ac:chgData name="GUARNIDO Noel" userId="3f5aebb3-f5a6-48c4-bb05-12f2f26b31d3" providerId="ADAL" clId="{357266FE-914F-4B43-A80F-853563562E19}" dt="2026-05-29T13:01:25.017" v="52" actId="478"/>
          <ac:spMkLst>
            <pc:docMk/>
            <pc:sldMk cId="126023419" sldId="536"/>
            <ac:spMk id="4" creationId="{D887C6AD-BF05-8A74-3314-15EF61EBF00E}"/>
          </ac:spMkLst>
        </pc:spChg>
        <pc:spChg chg="add mod">
          <ac:chgData name="GUARNIDO Noel" userId="3f5aebb3-f5a6-48c4-bb05-12f2f26b31d3" providerId="ADAL" clId="{357266FE-914F-4B43-A80F-853563562E19}" dt="2026-05-29T13:06:38.846" v="64"/>
          <ac:spMkLst>
            <pc:docMk/>
            <pc:sldMk cId="126023419" sldId="536"/>
            <ac:spMk id="7" creationId="{B7B822E7-6A36-BC33-D2EC-F12A02CDEA46}"/>
          </ac:spMkLst>
        </pc:spChg>
        <pc:spChg chg="add mod">
          <ac:chgData name="GUARNIDO Noel" userId="3f5aebb3-f5a6-48c4-bb05-12f2f26b31d3" providerId="ADAL" clId="{357266FE-914F-4B43-A80F-853563562E19}" dt="2026-05-29T13:06:38.846" v="64"/>
          <ac:spMkLst>
            <pc:docMk/>
            <pc:sldMk cId="126023419" sldId="536"/>
            <ac:spMk id="8" creationId="{1E172B53-5AED-8D35-3054-54516DA80A0B}"/>
          </ac:spMkLst>
        </pc:spChg>
        <pc:spChg chg="add mod">
          <ac:chgData name="GUARNIDO Noel" userId="3f5aebb3-f5a6-48c4-bb05-12f2f26b31d3" providerId="ADAL" clId="{357266FE-914F-4B43-A80F-853563562E19}" dt="2026-05-29T13:06:38.846" v="64"/>
          <ac:spMkLst>
            <pc:docMk/>
            <pc:sldMk cId="126023419" sldId="536"/>
            <ac:spMk id="9" creationId="{C7E8A5EA-1DF0-49EC-F089-E89E42BAE91F}"/>
          </ac:spMkLst>
        </pc:spChg>
        <pc:spChg chg="add mod">
          <ac:chgData name="GUARNIDO Noel" userId="3f5aebb3-f5a6-48c4-bb05-12f2f26b31d3" providerId="ADAL" clId="{357266FE-914F-4B43-A80F-853563562E19}" dt="2026-05-29T13:06:38.846" v="64"/>
          <ac:spMkLst>
            <pc:docMk/>
            <pc:sldMk cId="126023419" sldId="536"/>
            <ac:spMk id="11" creationId="{F5B42753-619C-8BC9-D64D-C2E97F3743C7}"/>
          </ac:spMkLst>
        </pc:spChg>
        <pc:spChg chg="add mod">
          <ac:chgData name="GUARNIDO Noel" userId="3f5aebb3-f5a6-48c4-bb05-12f2f26b31d3" providerId="ADAL" clId="{357266FE-914F-4B43-A80F-853563562E19}" dt="2026-05-29T13:06:38.846" v="64"/>
          <ac:spMkLst>
            <pc:docMk/>
            <pc:sldMk cId="126023419" sldId="536"/>
            <ac:spMk id="12" creationId="{7B6C8D2E-D643-7A08-DD59-8966D4020724}"/>
          </ac:spMkLst>
        </pc:spChg>
        <pc:spChg chg="add mod">
          <ac:chgData name="GUARNIDO Noel" userId="3f5aebb3-f5a6-48c4-bb05-12f2f26b31d3" providerId="ADAL" clId="{357266FE-914F-4B43-A80F-853563562E19}" dt="2026-05-29T13:06:38.846" v="64"/>
          <ac:spMkLst>
            <pc:docMk/>
            <pc:sldMk cId="126023419" sldId="536"/>
            <ac:spMk id="13" creationId="{2893C472-66E3-BACE-31E0-C5A5547E1619}"/>
          </ac:spMkLst>
        </pc:spChg>
        <pc:spChg chg="add mod">
          <ac:chgData name="GUARNIDO Noel" userId="3f5aebb3-f5a6-48c4-bb05-12f2f26b31d3" providerId="ADAL" clId="{357266FE-914F-4B43-A80F-853563562E19}" dt="2026-05-29T13:06:38.846" v="64"/>
          <ac:spMkLst>
            <pc:docMk/>
            <pc:sldMk cId="126023419" sldId="536"/>
            <ac:spMk id="14" creationId="{A97ADB30-5597-ACFD-4004-1FFD92396160}"/>
          </ac:spMkLst>
        </pc:spChg>
        <pc:spChg chg="add mod">
          <ac:chgData name="GUARNIDO Noel" userId="3f5aebb3-f5a6-48c4-bb05-12f2f26b31d3" providerId="ADAL" clId="{357266FE-914F-4B43-A80F-853563562E19}" dt="2026-05-29T13:06:38.846" v="64"/>
          <ac:spMkLst>
            <pc:docMk/>
            <pc:sldMk cId="126023419" sldId="536"/>
            <ac:spMk id="15" creationId="{65B53FF6-B82F-04C9-6B43-E083E8C4336B}"/>
          </ac:spMkLst>
        </pc:spChg>
        <pc:spChg chg="add mod">
          <ac:chgData name="GUARNIDO Noel" userId="3f5aebb3-f5a6-48c4-bb05-12f2f26b31d3" providerId="ADAL" clId="{357266FE-914F-4B43-A80F-853563562E19}" dt="2026-05-29T13:06:38.846" v="64"/>
          <ac:spMkLst>
            <pc:docMk/>
            <pc:sldMk cId="126023419" sldId="536"/>
            <ac:spMk id="16" creationId="{70AE9D9B-4641-E157-CB6F-A3F6DD6D5412}"/>
          </ac:spMkLst>
        </pc:spChg>
        <pc:spChg chg="add mod">
          <ac:chgData name="GUARNIDO Noel" userId="3f5aebb3-f5a6-48c4-bb05-12f2f26b31d3" providerId="ADAL" clId="{357266FE-914F-4B43-A80F-853563562E19}" dt="2026-05-29T13:06:38.846" v="64"/>
          <ac:spMkLst>
            <pc:docMk/>
            <pc:sldMk cId="126023419" sldId="536"/>
            <ac:spMk id="17" creationId="{A4408615-21D3-5933-B204-CF1F8C908614}"/>
          </ac:spMkLst>
        </pc:spChg>
        <pc:picChg chg="add del mod">
          <ac:chgData name="GUARNIDO Noel" userId="3f5aebb3-f5a6-48c4-bb05-12f2f26b31d3" providerId="ADAL" clId="{357266FE-914F-4B43-A80F-853563562E19}" dt="2026-05-29T13:36:53.818" v="316" actId="478"/>
          <ac:picMkLst>
            <pc:docMk/>
            <pc:sldMk cId="126023419" sldId="536"/>
            <ac:picMk id="6" creationId="{DC032D4D-EC35-F602-621F-A6F1D1A48E18}"/>
          </ac:picMkLst>
        </pc:picChg>
        <pc:picChg chg="add mod">
          <ac:chgData name="GUARNIDO Noel" userId="3f5aebb3-f5a6-48c4-bb05-12f2f26b31d3" providerId="ADAL" clId="{357266FE-914F-4B43-A80F-853563562E19}" dt="2026-05-29T16:40:27.305" v="357" actId="14100"/>
          <ac:picMkLst>
            <pc:docMk/>
            <pc:sldMk cId="126023419" sldId="536"/>
            <ac:picMk id="19" creationId="{3567B0A4-C96E-A1D9-E6D3-F43CB552414A}"/>
          </ac:picMkLst>
        </pc:picChg>
      </pc:sldChg>
      <pc:sldChg chg="del">
        <pc:chgData name="GUARNIDO Noel" userId="3f5aebb3-f5a6-48c4-bb05-12f2f26b31d3" providerId="ADAL" clId="{357266FE-914F-4B43-A80F-853563562E19}" dt="2026-05-29T11:18:37.042" v="3" actId="47"/>
        <pc:sldMkLst>
          <pc:docMk/>
          <pc:sldMk cId="430731964" sldId="537"/>
        </pc:sldMkLst>
      </pc:sldChg>
      <pc:sldChg chg="addSp delSp modSp new mod ord modClrScheme chgLayout">
        <pc:chgData name="GUARNIDO Noel" userId="3f5aebb3-f5a6-48c4-bb05-12f2f26b31d3" providerId="ADAL" clId="{357266FE-914F-4B43-A80F-853563562E19}" dt="2026-05-29T16:54:32.785" v="380" actId="26606"/>
        <pc:sldMkLst>
          <pc:docMk/>
          <pc:sldMk cId="681001664" sldId="537"/>
        </pc:sldMkLst>
        <pc:spChg chg="mod">
          <ac:chgData name="GUARNIDO Noel" userId="3f5aebb3-f5a6-48c4-bb05-12f2f26b31d3" providerId="ADAL" clId="{357266FE-914F-4B43-A80F-853563562E19}" dt="2026-05-29T16:54:32.785" v="380" actId="26606"/>
          <ac:spMkLst>
            <pc:docMk/>
            <pc:sldMk cId="681001664" sldId="537"/>
            <ac:spMk id="2" creationId="{95EE2B22-BCA5-1000-04C3-2A5FF8D7517F}"/>
          </ac:spMkLst>
        </pc:spChg>
        <pc:spChg chg="mod modVis">
          <ac:chgData name="GUARNIDO Noel" userId="3f5aebb3-f5a6-48c4-bb05-12f2f26b31d3" providerId="ADAL" clId="{357266FE-914F-4B43-A80F-853563562E19}" dt="2026-05-29T16:54:32.785" v="380" actId="26606"/>
          <ac:spMkLst>
            <pc:docMk/>
            <pc:sldMk cId="681001664" sldId="537"/>
            <ac:spMk id="3" creationId="{630AC53A-031D-308D-0AB3-FB61CA8E361F}"/>
          </ac:spMkLst>
        </pc:spChg>
        <pc:spChg chg="del">
          <ac:chgData name="GUARNIDO Noel" userId="3f5aebb3-f5a6-48c4-bb05-12f2f26b31d3" providerId="ADAL" clId="{357266FE-914F-4B43-A80F-853563562E19}" dt="2026-05-29T13:29:14.642" v="301" actId="478"/>
          <ac:spMkLst>
            <pc:docMk/>
            <pc:sldMk cId="681001664" sldId="537"/>
            <ac:spMk id="4" creationId="{A2F4F9A3-684B-7A52-23A1-1136F29ACCB8}"/>
          </ac:spMkLst>
        </pc:spChg>
        <pc:picChg chg="add mod ord">
          <ac:chgData name="GUARNIDO Noel" userId="3f5aebb3-f5a6-48c4-bb05-12f2f26b31d3" providerId="ADAL" clId="{357266FE-914F-4B43-A80F-853563562E19}" dt="2026-05-29T16:54:32.785" v="380" actId="26606"/>
          <ac:picMkLst>
            <pc:docMk/>
            <pc:sldMk cId="681001664" sldId="537"/>
            <ac:picMk id="6" creationId="{DCC3FA87-F293-A94A-55B5-0B00BDC4E886}"/>
          </ac:picMkLst>
        </pc:picChg>
      </pc:sldChg>
      <pc:sldChg chg="del">
        <pc:chgData name="GUARNIDO Noel" userId="3f5aebb3-f5a6-48c4-bb05-12f2f26b31d3" providerId="ADAL" clId="{357266FE-914F-4B43-A80F-853563562E19}" dt="2026-05-29T11:18:45.647" v="10" actId="47"/>
        <pc:sldMkLst>
          <pc:docMk/>
          <pc:sldMk cId="4248579553" sldId="551"/>
        </pc:sldMkLst>
      </pc:sldChg>
      <pc:sldChg chg="del">
        <pc:chgData name="GUARNIDO Noel" userId="3f5aebb3-f5a6-48c4-bb05-12f2f26b31d3" providerId="ADAL" clId="{357266FE-914F-4B43-A80F-853563562E19}" dt="2026-05-29T11:18:49.502" v="16" actId="47"/>
        <pc:sldMkLst>
          <pc:docMk/>
          <pc:sldMk cId="3765957751" sldId="562"/>
        </pc:sldMkLst>
      </pc:sldChg>
      <pc:sldChg chg="del">
        <pc:chgData name="GUARNIDO Noel" userId="3f5aebb3-f5a6-48c4-bb05-12f2f26b31d3" providerId="ADAL" clId="{357266FE-914F-4B43-A80F-853563562E19}" dt="2026-05-29T11:18:34.353" v="2" actId="47"/>
        <pc:sldMkLst>
          <pc:docMk/>
          <pc:sldMk cId="2171467493" sldId="574"/>
        </pc:sldMkLst>
      </pc:sldChg>
      <pc:sldChg chg="del">
        <pc:chgData name="GUARNIDO Noel" userId="3f5aebb3-f5a6-48c4-bb05-12f2f26b31d3" providerId="ADAL" clId="{357266FE-914F-4B43-A80F-853563562E19}" dt="2026-05-29T11:18:50.825" v="18" actId="47"/>
        <pc:sldMkLst>
          <pc:docMk/>
          <pc:sldMk cId="1919173645" sldId="579"/>
        </pc:sldMkLst>
      </pc:sldChg>
      <pc:sldChg chg="del">
        <pc:chgData name="GUARNIDO Noel" userId="3f5aebb3-f5a6-48c4-bb05-12f2f26b31d3" providerId="ADAL" clId="{357266FE-914F-4B43-A80F-853563562E19}" dt="2026-05-29T11:18:46.995" v="12" actId="47"/>
        <pc:sldMkLst>
          <pc:docMk/>
          <pc:sldMk cId="320552640" sldId="581"/>
        </pc:sldMkLst>
      </pc:sldChg>
      <pc:sldChg chg="del">
        <pc:chgData name="GUARNIDO Noel" userId="3f5aebb3-f5a6-48c4-bb05-12f2f26b31d3" providerId="ADAL" clId="{357266FE-914F-4B43-A80F-853563562E19}" dt="2026-05-29T11:18:46.427" v="11" actId="47"/>
        <pc:sldMkLst>
          <pc:docMk/>
          <pc:sldMk cId="1373545639" sldId="582"/>
        </pc:sldMkLst>
      </pc:sldChg>
      <pc:sldMasterChg chg="del delSldLayout">
        <pc:chgData name="GUARNIDO Noel" userId="3f5aebb3-f5a6-48c4-bb05-12f2f26b31d3" providerId="ADAL" clId="{357266FE-914F-4B43-A80F-853563562E19}" dt="2026-05-29T11:18:44.155" v="8" actId="47"/>
        <pc:sldMasterMkLst>
          <pc:docMk/>
          <pc:sldMasterMk cId="4179825320" sldId="2147483660"/>
        </pc:sldMasterMkLst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941936898" sldId="2147483661"/>
          </pc:sldLayoutMkLst>
        </pc:sldLayoutChg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33151554" sldId="2147483662"/>
          </pc:sldLayoutMkLst>
        </pc:sldLayoutChg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2038708930" sldId="2147483663"/>
          </pc:sldLayoutMkLst>
        </pc:sldLayoutChg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3123397549" sldId="2147483664"/>
          </pc:sldLayoutMkLst>
        </pc:sldLayoutChg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4263454762" sldId="2147483665"/>
          </pc:sldLayoutMkLst>
        </pc:sldLayoutChg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4142324307" sldId="2147483666"/>
          </pc:sldLayoutMkLst>
        </pc:sldLayoutChg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4164792880" sldId="2147483667"/>
          </pc:sldLayoutMkLst>
        </pc:sldLayoutChg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238678284" sldId="2147483668"/>
          </pc:sldLayoutMkLst>
        </pc:sldLayoutChg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3455770140" sldId="2147483669"/>
          </pc:sldLayoutMkLst>
        </pc:sldLayoutChg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1745131639" sldId="2147483670"/>
          </pc:sldLayoutMkLst>
        </pc:sldLayoutChg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2966024117" sldId="2147483671"/>
          </pc:sldLayoutMkLst>
        </pc:sldLayoutChg>
        <pc:sldLayoutChg chg="del">
          <pc:chgData name="GUARNIDO Noel" userId="3f5aebb3-f5a6-48c4-bb05-12f2f26b31d3" providerId="ADAL" clId="{357266FE-914F-4B43-A80F-853563562E19}" dt="2026-05-29T11:18:44.155" v="8" actId="47"/>
          <pc:sldLayoutMkLst>
            <pc:docMk/>
            <pc:sldMasterMk cId="4179825320" sldId="2147483660"/>
            <pc:sldLayoutMk cId="3807926870" sldId="2147483672"/>
          </pc:sldLayoutMkLst>
        </pc:sldLayoutChg>
      </pc:sldMasterChg>
      <pc:sldMasterChg chg="delSldLayout">
        <pc:chgData name="GUARNIDO Noel" userId="3f5aebb3-f5a6-48c4-bb05-12f2f26b31d3" providerId="ADAL" clId="{357266FE-914F-4B43-A80F-853563562E19}" dt="2026-05-29T16:40:39.915" v="358" actId="47"/>
        <pc:sldMasterMkLst>
          <pc:docMk/>
          <pc:sldMasterMk cId="95051221" sldId="2147483673"/>
        </pc:sldMasterMkLst>
        <pc:sldLayoutChg chg="del">
          <pc:chgData name="GUARNIDO Noel" userId="3f5aebb3-f5a6-48c4-bb05-12f2f26b31d3" providerId="ADAL" clId="{357266FE-914F-4B43-A80F-853563562E19}" dt="2026-05-29T16:40:39.915" v="358" actId="47"/>
          <pc:sldLayoutMkLst>
            <pc:docMk/>
            <pc:sldMasterMk cId="95051221" sldId="2147483673"/>
            <pc:sldLayoutMk cId="2577772225" sldId="214748367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B222A-E673-4FBB-A611-F48D815ACEA7}" type="datetimeFigureOut">
              <a:rPr lang="es-ES" smtClean="0"/>
              <a:t>29/05/2026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D1371-55ED-4ACB-9488-7F2D43862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749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vy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089556F-9663-440B-8FF7-E00D97A0F2E6}"/>
              </a:ext>
            </a:extLst>
          </p:cNvPr>
          <p:cNvSpPr/>
          <p:nvPr userDrawn="1"/>
        </p:nvSpPr>
        <p:spPr>
          <a:xfrm>
            <a:off x="11573189" y="0"/>
            <a:ext cx="6188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rgbClr val="FFFFFF"/>
              </a:solidFill>
              <a:latin typeface="Oswald Ligh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5C2914-9038-4BFF-B47D-D2D1B67AE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>
                <a:solidFill>
                  <a:srgbClr val="FFFFFF"/>
                </a:solidFill>
              </a:rPr>
              <a:t>Insert Section title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8E3EED-BA4B-4106-B922-3FB3396AF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F9A4F6-7BA3-4126-88A5-A8B8CE7104E5}" type="slidenum">
              <a:rPr smtClean="0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EBFDEB3-B4A3-4DFF-859C-B59331FA4D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374" y="413912"/>
            <a:ext cx="10839600" cy="1286301"/>
          </a:xfrm>
        </p:spPr>
        <p:txBody>
          <a:bodyPr t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1203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B8C25-2636-1D2C-4D99-0FBC2F1C2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29181-AC26-0778-3858-D4F85FA74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6AF499-C6A2-8203-7B26-734CADDCB1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C69724-F65A-5742-9C0C-6E331B276D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F9A4F6-7BA3-4126-88A5-A8B8CE7104E5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87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qua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3687E0-AFF2-421C-85A9-F9B8B361B281}"/>
              </a:ext>
            </a:extLst>
          </p:cNvPr>
          <p:cNvSpPr/>
          <p:nvPr userDrawn="1"/>
        </p:nvSpPr>
        <p:spPr>
          <a:xfrm>
            <a:off x="11573189" y="0"/>
            <a:ext cx="618811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6AEBC-9A60-492F-AF9C-D229DC450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tIns="0"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3F946-98DC-4D67-8162-C5E911BA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Insert Section title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65E68-CBA5-49A5-A9EC-6A92A3DF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F9A4F6-7BA3-4126-88A5-A8B8CE7104E5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4EEBE9A-3D62-46D5-B3CD-B7B9A211BA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374" y="413912"/>
            <a:ext cx="10839600" cy="1286301"/>
          </a:xfrm>
        </p:spPr>
        <p:txBody>
          <a:bodyPr t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745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vy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3687E0-AFF2-421C-85A9-F9B8B361B281}"/>
              </a:ext>
            </a:extLst>
          </p:cNvPr>
          <p:cNvSpPr/>
          <p:nvPr userDrawn="1"/>
        </p:nvSpPr>
        <p:spPr>
          <a:xfrm>
            <a:off x="11573189" y="0"/>
            <a:ext cx="6188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6AEBC-9A60-492F-AF9C-D229DC450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tIns="0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"/>
              <a:t>Click to edit Master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3F946-98DC-4D67-8162-C5E911BA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"/>
              <a:t>Insert Section title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65E68-CBA5-49A5-A9EC-6A92A3DF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F9A4F6-7BA3-4126-88A5-A8B8CE7104E5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D8B974B4-AB3D-49C0-BDB0-F7CE273521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374" y="413912"/>
            <a:ext cx="10839600" cy="1286301"/>
          </a:xfrm>
        </p:spPr>
        <p:txBody>
          <a:bodyPr t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2400"/>
            </a:lvl2pPr>
          </a:lstStyle>
          <a:p>
            <a:pPr lvl="0"/>
            <a:r>
              <a:rPr lang="en"/>
              <a:t>Click to edit Master text styles</a:t>
            </a:r>
          </a:p>
          <a:p>
            <a:pPr lvl="1"/>
            <a:r>
              <a:rPr lang="en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7788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qua: Full Colour - Bi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0C616B7-8521-B9D7-8123-0333EB1EF3AB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87" y="1474"/>
            <a:ext cx="11566025" cy="634680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435837A-F2ED-0995-90CC-521CCECD1558}"/>
              </a:ext>
            </a:extLst>
          </p:cNvPr>
          <p:cNvSpPr>
            <a:spLocks/>
          </p:cNvSpPr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/>
              </a:solidFill>
              <a:latin typeface="Danone One Light" panose="020B0304030202020204" pitchFamily="34" charset="0"/>
            </a:endParaRPr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98410667-DE0C-406F-ABAB-1605DFB73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ACED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6735634D-C28F-4BF0-BE53-7F846FCBD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ACED"/>
                </a:solidFill>
              </a:defRPr>
            </a:lvl1pPr>
          </a:lstStyle>
          <a:p>
            <a:fld id="{B5F9A4F6-7BA3-4126-88A5-A8B8CE7104E5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7" name="Help 1">
            <a:extLst>
              <a:ext uri="{FF2B5EF4-FFF2-40B4-BE49-F238E27FC236}">
                <a16:creationId xmlns:a16="http://schemas.microsoft.com/office/drawing/2014/main" id="{275FF056-3841-EC1D-C9D3-DFDE4519046F}"/>
              </a:ext>
            </a:extLst>
          </p:cNvPr>
          <p:cNvSpPr>
            <a:spLocks/>
          </p:cNvSpPr>
          <p:nvPr userDrawn="1"/>
        </p:nvSpPr>
        <p:spPr>
          <a:xfrm>
            <a:off x="12283089" y="408496"/>
            <a:ext cx="662152" cy="1137668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Light" panose="020B0304030202020204" pitchFamily="34" charset="0"/>
            </a:endParaRPr>
          </a:p>
        </p:txBody>
      </p:sp>
      <p:sp>
        <p:nvSpPr>
          <p:cNvPr id="20" name="Help 2">
            <a:extLst>
              <a:ext uri="{FF2B5EF4-FFF2-40B4-BE49-F238E27FC236}">
                <a16:creationId xmlns:a16="http://schemas.microsoft.com/office/drawing/2014/main" id="{E64F4304-DA13-A1C2-728C-730CCF6345FB}"/>
              </a:ext>
            </a:extLst>
          </p:cNvPr>
          <p:cNvSpPr txBox="1">
            <a:spLocks/>
          </p:cNvSpPr>
          <p:nvPr userDrawn="1"/>
        </p:nvSpPr>
        <p:spPr>
          <a:xfrm>
            <a:off x="12234624" y="715167"/>
            <a:ext cx="76725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Click </a:t>
            </a:r>
            <a:r>
              <a:rPr lang="en-US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'New Slide' button to insert a slide tailored to your content.</a:t>
            </a:r>
            <a:endParaRPr lang="nl-NL" sz="750">
              <a:solidFill>
                <a:schemeClr val="bg1">
                  <a:lumMod val="50000"/>
                </a:schemeClr>
              </a:solidFill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sp>
        <p:nvSpPr>
          <p:cNvPr id="21" name="Help 3">
            <a:extLst>
              <a:ext uri="{FF2B5EF4-FFF2-40B4-BE49-F238E27FC236}">
                <a16:creationId xmlns:a16="http://schemas.microsoft.com/office/drawing/2014/main" id="{412C4F4E-5C48-E299-5A44-BC4CF21FE5B3}"/>
              </a:ext>
            </a:extLst>
          </p:cNvPr>
          <p:cNvSpPr>
            <a:spLocks/>
          </p:cNvSpPr>
          <p:nvPr userDrawn="1"/>
        </p:nvSpPr>
        <p:spPr>
          <a:xfrm>
            <a:off x="12479829" y="489727"/>
            <a:ext cx="268670" cy="218313"/>
          </a:xfrm>
          <a:custGeom>
            <a:avLst/>
            <a:gdLst>
              <a:gd name="connsiteX0" fmla="*/ -24 w 1245403"/>
              <a:gd name="connsiteY0" fmla="*/ -24 h 1011972"/>
              <a:gd name="connsiteX1" fmla="*/ -24 w 1245403"/>
              <a:gd name="connsiteY1" fmla="*/ 934156 h 1011972"/>
              <a:gd name="connsiteX2" fmla="*/ 25823 w 1245403"/>
              <a:gd name="connsiteY2" fmla="*/ 934156 h 1011972"/>
              <a:gd name="connsiteX3" fmla="*/ 804264 w 1245403"/>
              <a:gd name="connsiteY3" fmla="*/ 934156 h 1011972"/>
              <a:gd name="connsiteX4" fmla="*/ 804264 w 1245403"/>
              <a:gd name="connsiteY4" fmla="*/ 1011949 h 1011972"/>
              <a:gd name="connsiteX5" fmla="*/ 1063794 w 1245403"/>
              <a:gd name="connsiteY5" fmla="*/ 1011949 h 1011972"/>
              <a:gd name="connsiteX6" fmla="*/ 1063794 w 1245403"/>
              <a:gd name="connsiteY6" fmla="*/ 934156 h 1011972"/>
              <a:gd name="connsiteX7" fmla="*/ 1193484 w 1245403"/>
              <a:gd name="connsiteY7" fmla="*/ 934156 h 1011972"/>
              <a:gd name="connsiteX8" fmla="*/ 1193484 w 1245403"/>
              <a:gd name="connsiteY8" fmla="*/ 830364 h 1011972"/>
              <a:gd name="connsiteX9" fmla="*/ 1245380 w 1245403"/>
              <a:gd name="connsiteY9" fmla="*/ 830364 h 1011972"/>
              <a:gd name="connsiteX10" fmla="*/ 1245380 w 1245403"/>
              <a:gd name="connsiteY10" fmla="*/ 570782 h 1011972"/>
              <a:gd name="connsiteX11" fmla="*/ 1193484 w 1245403"/>
              <a:gd name="connsiteY11" fmla="*/ 570782 h 1011972"/>
              <a:gd name="connsiteX12" fmla="*/ 1193484 w 1245403"/>
              <a:gd name="connsiteY12" fmla="*/ -24 h 1011972"/>
              <a:gd name="connsiteX13" fmla="*/ -24 w 1245403"/>
              <a:gd name="connsiteY13" fmla="*/ -24 h 1011972"/>
              <a:gd name="connsiteX14" fmla="*/ 51872 w 1245403"/>
              <a:gd name="connsiteY14" fmla="*/ 51872 h 1011972"/>
              <a:gd name="connsiteX15" fmla="*/ 1141588 w 1245403"/>
              <a:gd name="connsiteY15" fmla="*/ 51872 h 1011972"/>
              <a:gd name="connsiteX16" fmla="*/ 1141588 w 1245403"/>
              <a:gd name="connsiteY16" fmla="*/ 570782 h 1011972"/>
              <a:gd name="connsiteX17" fmla="*/ 1115690 w 1245403"/>
              <a:gd name="connsiteY17" fmla="*/ 570782 h 1011972"/>
              <a:gd name="connsiteX18" fmla="*/ 1063794 w 1245403"/>
              <a:gd name="connsiteY18" fmla="*/ 570782 h 1011972"/>
              <a:gd name="connsiteX19" fmla="*/ 1063794 w 1245403"/>
              <a:gd name="connsiteY19" fmla="*/ 518886 h 1011972"/>
              <a:gd name="connsiteX20" fmla="*/ 1063794 w 1245403"/>
              <a:gd name="connsiteY20" fmla="*/ 389197 h 1011972"/>
              <a:gd name="connsiteX21" fmla="*/ 804264 w 1245403"/>
              <a:gd name="connsiteY21" fmla="*/ 389197 h 1011972"/>
              <a:gd name="connsiteX22" fmla="*/ 804264 w 1245403"/>
              <a:gd name="connsiteY22" fmla="*/ 415297 h 1011972"/>
              <a:gd name="connsiteX23" fmla="*/ 804264 w 1245403"/>
              <a:gd name="connsiteY23" fmla="*/ 518886 h 1011972"/>
              <a:gd name="connsiteX24" fmla="*/ 804264 w 1245403"/>
              <a:gd name="connsiteY24" fmla="*/ 570782 h 1011972"/>
              <a:gd name="connsiteX25" fmla="*/ 752368 w 1245403"/>
              <a:gd name="connsiteY25" fmla="*/ 570782 h 1011972"/>
              <a:gd name="connsiteX26" fmla="*/ 622678 w 1245403"/>
              <a:gd name="connsiteY26" fmla="*/ 570782 h 1011972"/>
              <a:gd name="connsiteX27" fmla="*/ 622678 w 1245403"/>
              <a:gd name="connsiteY27" fmla="*/ 830364 h 1011972"/>
              <a:gd name="connsiteX28" fmla="*/ 752368 w 1245403"/>
              <a:gd name="connsiteY28" fmla="*/ 830364 h 1011972"/>
              <a:gd name="connsiteX29" fmla="*/ 804264 w 1245403"/>
              <a:gd name="connsiteY29" fmla="*/ 830364 h 1011972"/>
              <a:gd name="connsiteX30" fmla="*/ 804264 w 1245403"/>
              <a:gd name="connsiteY30" fmla="*/ 882260 h 1011972"/>
              <a:gd name="connsiteX31" fmla="*/ 51872 w 1245403"/>
              <a:gd name="connsiteY31" fmla="*/ 882260 h 1011972"/>
              <a:gd name="connsiteX32" fmla="*/ 51872 w 1245403"/>
              <a:gd name="connsiteY32" fmla="*/ 51872 h 1011972"/>
              <a:gd name="connsiteX33" fmla="*/ 103769 w 1245403"/>
              <a:gd name="connsiteY33" fmla="*/ 103819 h 1011972"/>
              <a:gd name="connsiteX34" fmla="*/ 103769 w 1245403"/>
              <a:gd name="connsiteY34" fmla="*/ 129869 h 1011972"/>
              <a:gd name="connsiteX35" fmla="*/ 103769 w 1245403"/>
              <a:gd name="connsiteY35" fmla="*/ 311454 h 1011972"/>
              <a:gd name="connsiteX36" fmla="*/ 1089641 w 1245403"/>
              <a:gd name="connsiteY36" fmla="*/ 311454 h 1011972"/>
              <a:gd name="connsiteX37" fmla="*/ 1089641 w 1245403"/>
              <a:gd name="connsiteY37" fmla="*/ 103819 h 1011972"/>
              <a:gd name="connsiteX38" fmla="*/ 103769 w 1245403"/>
              <a:gd name="connsiteY38" fmla="*/ 103819 h 1011972"/>
              <a:gd name="connsiteX39" fmla="*/ 155665 w 1245403"/>
              <a:gd name="connsiteY39" fmla="*/ 155715 h 1011972"/>
              <a:gd name="connsiteX40" fmla="*/ 1037745 w 1245403"/>
              <a:gd name="connsiteY40" fmla="*/ 155715 h 1011972"/>
              <a:gd name="connsiteX41" fmla="*/ 1037745 w 1245403"/>
              <a:gd name="connsiteY41" fmla="*/ 259558 h 1011972"/>
              <a:gd name="connsiteX42" fmla="*/ 155665 w 1245403"/>
              <a:gd name="connsiteY42" fmla="*/ 259558 h 1011972"/>
              <a:gd name="connsiteX43" fmla="*/ 155665 w 1245403"/>
              <a:gd name="connsiteY43" fmla="*/ 155715 h 1011972"/>
              <a:gd name="connsiteX44" fmla="*/ 103769 w 1245403"/>
              <a:gd name="connsiteY44" fmla="*/ 363350 h 1011972"/>
              <a:gd name="connsiteX45" fmla="*/ 103769 w 1245403"/>
              <a:gd name="connsiteY45" fmla="*/ 830364 h 1011972"/>
              <a:gd name="connsiteX46" fmla="*/ 129615 w 1245403"/>
              <a:gd name="connsiteY46" fmla="*/ 830364 h 1011972"/>
              <a:gd name="connsiteX47" fmla="*/ 570782 w 1245403"/>
              <a:gd name="connsiteY47" fmla="*/ 830364 h 1011972"/>
              <a:gd name="connsiteX48" fmla="*/ 570782 w 1245403"/>
              <a:gd name="connsiteY48" fmla="*/ 363350 h 1011972"/>
              <a:gd name="connsiteX49" fmla="*/ 103769 w 1245403"/>
              <a:gd name="connsiteY49" fmla="*/ 363350 h 1011972"/>
              <a:gd name="connsiteX50" fmla="*/ 155665 w 1245403"/>
              <a:gd name="connsiteY50" fmla="*/ 415297 h 1011972"/>
              <a:gd name="connsiteX51" fmla="*/ 518835 w 1245403"/>
              <a:gd name="connsiteY51" fmla="*/ 415297 h 1011972"/>
              <a:gd name="connsiteX52" fmla="*/ 518835 w 1245403"/>
              <a:gd name="connsiteY52" fmla="*/ 778417 h 1011972"/>
              <a:gd name="connsiteX53" fmla="*/ 155665 w 1245403"/>
              <a:gd name="connsiteY53" fmla="*/ 778417 h 1011972"/>
              <a:gd name="connsiteX54" fmla="*/ 155665 w 1245403"/>
              <a:gd name="connsiteY54" fmla="*/ 415297 h 1011972"/>
              <a:gd name="connsiteX55" fmla="*/ 856160 w 1245403"/>
              <a:gd name="connsiteY55" fmla="*/ 441143 h 1011972"/>
              <a:gd name="connsiteX56" fmla="*/ 1011898 w 1245403"/>
              <a:gd name="connsiteY56" fmla="*/ 441143 h 1011972"/>
              <a:gd name="connsiteX57" fmla="*/ 1011898 w 1245403"/>
              <a:gd name="connsiteY57" fmla="*/ 518886 h 1011972"/>
              <a:gd name="connsiteX58" fmla="*/ 1011898 w 1245403"/>
              <a:gd name="connsiteY58" fmla="*/ 622729 h 1011972"/>
              <a:gd name="connsiteX59" fmla="*/ 1115690 w 1245403"/>
              <a:gd name="connsiteY59" fmla="*/ 622729 h 1011972"/>
              <a:gd name="connsiteX60" fmla="*/ 1193484 w 1245403"/>
              <a:gd name="connsiteY60" fmla="*/ 622729 h 1011972"/>
              <a:gd name="connsiteX61" fmla="*/ 1193484 w 1245403"/>
              <a:gd name="connsiteY61" fmla="*/ 778417 h 1011972"/>
              <a:gd name="connsiteX62" fmla="*/ 1115690 w 1245403"/>
              <a:gd name="connsiteY62" fmla="*/ 778417 h 1011972"/>
              <a:gd name="connsiteX63" fmla="*/ 1011898 w 1245403"/>
              <a:gd name="connsiteY63" fmla="*/ 778417 h 1011972"/>
              <a:gd name="connsiteX64" fmla="*/ 1011898 w 1245403"/>
              <a:gd name="connsiteY64" fmla="*/ 882260 h 1011972"/>
              <a:gd name="connsiteX65" fmla="*/ 1011898 w 1245403"/>
              <a:gd name="connsiteY65" fmla="*/ 960002 h 1011972"/>
              <a:gd name="connsiteX66" fmla="*/ 856160 w 1245403"/>
              <a:gd name="connsiteY66" fmla="*/ 960002 h 1011972"/>
              <a:gd name="connsiteX67" fmla="*/ 856160 w 1245403"/>
              <a:gd name="connsiteY67" fmla="*/ 882260 h 1011972"/>
              <a:gd name="connsiteX68" fmla="*/ 856160 w 1245403"/>
              <a:gd name="connsiteY68" fmla="*/ 778417 h 1011972"/>
              <a:gd name="connsiteX69" fmla="*/ 752368 w 1245403"/>
              <a:gd name="connsiteY69" fmla="*/ 778417 h 1011972"/>
              <a:gd name="connsiteX70" fmla="*/ 674574 w 1245403"/>
              <a:gd name="connsiteY70" fmla="*/ 778417 h 1011972"/>
              <a:gd name="connsiteX71" fmla="*/ 674574 w 1245403"/>
              <a:gd name="connsiteY71" fmla="*/ 622729 h 1011972"/>
              <a:gd name="connsiteX72" fmla="*/ 752368 w 1245403"/>
              <a:gd name="connsiteY72" fmla="*/ 622729 h 1011972"/>
              <a:gd name="connsiteX73" fmla="*/ 856160 w 1245403"/>
              <a:gd name="connsiteY73" fmla="*/ 622729 h 1011972"/>
              <a:gd name="connsiteX74" fmla="*/ 856160 w 1245403"/>
              <a:gd name="connsiteY74" fmla="*/ 518886 h 1011972"/>
              <a:gd name="connsiteX75" fmla="*/ 856160 w 1245403"/>
              <a:gd name="connsiteY75" fmla="*/ 441143 h 1011972"/>
              <a:gd name="connsiteX76" fmla="*/ 1063794 w 1245403"/>
              <a:gd name="connsiteY76" fmla="*/ 830364 h 1011972"/>
              <a:gd name="connsiteX77" fmla="*/ 1115690 w 1245403"/>
              <a:gd name="connsiteY77" fmla="*/ 830364 h 1011972"/>
              <a:gd name="connsiteX78" fmla="*/ 1141588 w 1245403"/>
              <a:gd name="connsiteY78" fmla="*/ 830364 h 1011972"/>
              <a:gd name="connsiteX79" fmla="*/ 1141588 w 1245403"/>
              <a:gd name="connsiteY79" fmla="*/ 882260 h 1011972"/>
              <a:gd name="connsiteX80" fmla="*/ 1063794 w 1245403"/>
              <a:gd name="connsiteY80" fmla="*/ 882260 h 1011972"/>
              <a:gd name="connsiteX81" fmla="*/ 1063794 w 1245403"/>
              <a:gd name="connsiteY81" fmla="*/ 830364 h 101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45403" h="1011972">
                <a:moveTo>
                  <a:pt x="-24" y="-24"/>
                </a:moveTo>
                <a:lnTo>
                  <a:pt x="-24" y="934156"/>
                </a:lnTo>
                <a:lnTo>
                  <a:pt x="25823" y="934156"/>
                </a:lnTo>
                <a:lnTo>
                  <a:pt x="804264" y="934156"/>
                </a:lnTo>
                <a:lnTo>
                  <a:pt x="804264" y="1011949"/>
                </a:lnTo>
                <a:lnTo>
                  <a:pt x="1063794" y="1011949"/>
                </a:lnTo>
                <a:lnTo>
                  <a:pt x="1063794" y="934156"/>
                </a:lnTo>
                <a:lnTo>
                  <a:pt x="1193484" y="934156"/>
                </a:lnTo>
                <a:lnTo>
                  <a:pt x="1193484" y="830364"/>
                </a:lnTo>
                <a:lnTo>
                  <a:pt x="1245380" y="830364"/>
                </a:lnTo>
                <a:lnTo>
                  <a:pt x="1245380" y="570782"/>
                </a:lnTo>
                <a:lnTo>
                  <a:pt x="1193484" y="570782"/>
                </a:lnTo>
                <a:lnTo>
                  <a:pt x="1193484" y="-24"/>
                </a:lnTo>
                <a:lnTo>
                  <a:pt x="-24" y="-24"/>
                </a:lnTo>
                <a:close/>
                <a:moveTo>
                  <a:pt x="51872" y="51872"/>
                </a:moveTo>
                <a:lnTo>
                  <a:pt x="1141588" y="51872"/>
                </a:lnTo>
                <a:lnTo>
                  <a:pt x="1141588" y="570782"/>
                </a:lnTo>
                <a:lnTo>
                  <a:pt x="1115690" y="570782"/>
                </a:lnTo>
                <a:lnTo>
                  <a:pt x="1063794" y="570782"/>
                </a:lnTo>
                <a:lnTo>
                  <a:pt x="1063794" y="518886"/>
                </a:lnTo>
                <a:lnTo>
                  <a:pt x="1063794" y="389197"/>
                </a:lnTo>
                <a:lnTo>
                  <a:pt x="804264" y="389197"/>
                </a:lnTo>
                <a:lnTo>
                  <a:pt x="804264" y="415297"/>
                </a:lnTo>
                <a:lnTo>
                  <a:pt x="804264" y="518886"/>
                </a:lnTo>
                <a:lnTo>
                  <a:pt x="804264" y="570782"/>
                </a:lnTo>
                <a:lnTo>
                  <a:pt x="752368" y="570782"/>
                </a:lnTo>
                <a:lnTo>
                  <a:pt x="622678" y="570782"/>
                </a:lnTo>
                <a:lnTo>
                  <a:pt x="622678" y="830364"/>
                </a:lnTo>
                <a:lnTo>
                  <a:pt x="752368" y="830364"/>
                </a:lnTo>
                <a:lnTo>
                  <a:pt x="804264" y="830364"/>
                </a:lnTo>
                <a:lnTo>
                  <a:pt x="804264" y="882260"/>
                </a:lnTo>
                <a:lnTo>
                  <a:pt x="51872" y="882260"/>
                </a:lnTo>
                <a:lnTo>
                  <a:pt x="51872" y="51872"/>
                </a:lnTo>
                <a:close/>
                <a:moveTo>
                  <a:pt x="103769" y="103819"/>
                </a:moveTo>
                <a:lnTo>
                  <a:pt x="103769" y="129869"/>
                </a:lnTo>
                <a:lnTo>
                  <a:pt x="103769" y="311454"/>
                </a:lnTo>
                <a:lnTo>
                  <a:pt x="1089641" y="311454"/>
                </a:lnTo>
                <a:lnTo>
                  <a:pt x="1089641" y="103819"/>
                </a:lnTo>
                <a:lnTo>
                  <a:pt x="103769" y="103819"/>
                </a:lnTo>
                <a:close/>
                <a:moveTo>
                  <a:pt x="155665" y="155715"/>
                </a:moveTo>
                <a:lnTo>
                  <a:pt x="1037745" y="155715"/>
                </a:lnTo>
                <a:lnTo>
                  <a:pt x="1037745" y="259558"/>
                </a:lnTo>
                <a:lnTo>
                  <a:pt x="155665" y="259558"/>
                </a:lnTo>
                <a:lnTo>
                  <a:pt x="155665" y="155715"/>
                </a:lnTo>
                <a:close/>
                <a:moveTo>
                  <a:pt x="103769" y="363350"/>
                </a:moveTo>
                <a:lnTo>
                  <a:pt x="103769" y="830364"/>
                </a:lnTo>
                <a:lnTo>
                  <a:pt x="129615" y="830364"/>
                </a:lnTo>
                <a:lnTo>
                  <a:pt x="570782" y="830364"/>
                </a:lnTo>
                <a:lnTo>
                  <a:pt x="570782" y="363350"/>
                </a:lnTo>
                <a:lnTo>
                  <a:pt x="103769" y="363350"/>
                </a:lnTo>
                <a:close/>
                <a:moveTo>
                  <a:pt x="155665" y="415297"/>
                </a:moveTo>
                <a:lnTo>
                  <a:pt x="518835" y="415297"/>
                </a:lnTo>
                <a:lnTo>
                  <a:pt x="518835" y="778417"/>
                </a:lnTo>
                <a:lnTo>
                  <a:pt x="155665" y="778417"/>
                </a:lnTo>
                <a:lnTo>
                  <a:pt x="155665" y="415297"/>
                </a:lnTo>
                <a:close/>
                <a:moveTo>
                  <a:pt x="856160" y="441143"/>
                </a:moveTo>
                <a:lnTo>
                  <a:pt x="1011898" y="441143"/>
                </a:lnTo>
                <a:lnTo>
                  <a:pt x="1011898" y="518886"/>
                </a:lnTo>
                <a:lnTo>
                  <a:pt x="1011898" y="622729"/>
                </a:lnTo>
                <a:lnTo>
                  <a:pt x="1115690" y="622729"/>
                </a:lnTo>
                <a:lnTo>
                  <a:pt x="1193484" y="622729"/>
                </a:lnTo>
                <a:lnTo>
                  <a:pt x="1193484" y="778417"/>
                </a:lnTo>
                <a:lnTo>
                  <a:pt x="1115690" y="778417"/>
                </a:lnTo>
                <a:lnTo>
                  <a:pt x="1011898" y="778417"/>
                </a:lnTo>
                <a:lnTo>
                  <a:pt x="1011898" y="882260"/>
                </a:lnTo>
                <a:lnTo>
                  <a:pt x="1011898" y="960002"/>
                </a:lnTo>
                <a:lnTo>
                  <a:pt x="856160" y="960002"/>
                </a:lnTo>
                <a:lnTo>
                  <a:pt x="856160" y="882260"/>
                </a:lnTo>
                <a:lnTo>
                  <a:pt x="856160" y="778417"/>
                </a:lnTo>
                <a:lnTo>
                  <a:pt x="752368" y="778417"/>
                </a:lnTo>
                <a:lnTo>
                  <a:pt x="674574" y="778417"/>
                </a:lnTo>
                <a:lnTo>
                  <a:pt x="674574" y="622729"/>
                </a:lnTo>
                <a:lnTo>
                  <a:pt x="752368" y="622729"/>
                </a:lnTo>
                <a:lnTo>
                  <a:pt x="856160" y="622729"/>
                </a:lnTo>
                <a:lnTo>
                  <a:pt x="856160" y="518886"/>
                </a:lnTo>
                <a:lnTo>
                  <a:pt x="856160" y="441143"/>
                </a:lnTo>
                <a:close/>
                <a:moveTo>
                  <a:pt x="1063794" y="830364"/>
                </a:moveTo>
                <a:lnTo>
                  <a:pt x="1115690" y="830364"/>
                </a:lnTo>
                <a:lnTo>
                  <a:pt x="1141588" y="830364"/>
                </a:lnTo>
                <a:lnTo>
                  <a:pt x="1141588" y="882260"/>
                </a:lnTo>
                <a:lnTo>
                  <a:pt x="1063794" y="882260"/>
                </a:lnTo>
                <a:lnTo>
                  <a:pt x="1063794" y="8303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51886" cap="sq">
            <a:noFill/>
            <a:prstDash val="solid"/>
            <a:miter/>
          </a:ln>
        </p:spPr>
        <p:txBody>
          <a:bodyPr rtlCol="0" anchor="ctr"/>
          <a:lstStyle/>
          <a:p>
            <a:endParaRPr lang="nl-NL">
              <a:latin typeface="Danone One Light" panose="020B0304030202020204" pitchFamily="34" charset="0"/>
            </a:endParaRPr>
          </a:p>
        </p:txBody>
      </p:sp>
      <p:sp>
        <p:nvSpPr>
          <p:cNvPr id="22" name="Help 4">
            <a:extLst>
              <a:ext uri="{FF2B5EF4-FFF2-40B4-BE49-F238E27FC236}">
                <a16:creationId xmlns:a16="http://schemas.microsoft.com/office/drawing/2014/main" id="{7779C001-EDC7-61B9-3AC3-95FFEDE63D37}"/>
              </a:ext>
            </a:extLst>
          </p:cNvPr>
          <p:cNvSpPr>
            <a:spLocks/>
          </p:cNvSpPr>
          <p:nvPr userDrawn="1"/>
        </p:nvSpPr>
        <p:spPr>
          <a:xfrm>
            <a:off x="12281626" y="263342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</a:rPr>
              <a:t>HOME TAB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E148AB05-D98A-6272-230C-BDD3C9E8536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88100" y="1109663"/>
            <a:ext cx="8747430" cy="5246687"/>
          </a:xfrm>
        </p:spPr>
        <p:txBody>
          <a:bodyPr tIns="0" bIns="0" anchor="ctr">
            <a:no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6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Danone One Light" panose="020B0304030202020204" pitchFamily="34" charset="0"/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GB"/>
          </a:p>
        </p:txBody>
      </p:sp>
      <p:sp>
        <p:nvSpPr>
          <p:cNvPr id="7" name="Title Placeholder">
            <a:extLst>
              <a:ext uri="{FF2B5EF4-FFF2-40B4-BE49-F238E27FC236}">
                <a16:creationId xmlns:a16="http://schemas.microsoft.com/office/drawing/2014/main" id="{984F273D-4604-E394-1458-133915C202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374" y="413912"/>
            <a:ext cx="10839600" cy="1286301"/>
          </a:xfrm>
        </p:spPr>
        <p:txBody>
          <a:bodyPr t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baseline="0" dirty="0" smtClean="0">
                <a:solidFill>
                  <a:schemeClr val="bg1"/>
                </a:solidFill>
                <a:latin typeface="Danone One Condensed" panose="020B0504030202020204" pitchFamily="34" charset="0"/>
                <a:ea typeface="+mj-ea"/>
                <a:cs typeface="+mj-cs"/>
              </a:defRPr>
            </a:lvl1pPr>
            <a:lvl2pPr>
              <a:defRPr sz="2000">
                <a:solidFill>
                  <a:schemeClr val="bg1"/>
                </a:solidFill>
                <a:latin typeface="Danone One Condensed" panose="020B0504030202020204" pitchFamily="34" charset="0"/>
                <a:ea typeface="Danone One Condensed" panose="020B060402020202020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82ED65E4-3CC5-D60F-AB02-9B6F78CBE0D1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1210985" y="1192753"/>
            <a:ext cx="1338147" cy="365125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GB" sz="1400" kern="1200" cap="all" baseline="0">
                <a:solidFill>
                  <a:schemeClr val="tx1"/>
                </a:solidFill>
                <a:latin typeface="Oswald SemiBold" pitchFamily="2" charset="0"/>
                <a:ea typeface="+mn-ea"/>
                <a:cs typeface="Aharoni" panose="02010803020104030203" pitchFamily="2" charset="-79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GB" sz="2800" b="1">
                <a:solidFill>
                  <a:schemeClr val="accent2"/>
                </a:solidFill>
                <a:latin typeface="+mj-lt"/>
              </a:rPr>
              <a:t>WATERS</a:t>
            </a:r>
          </a:p>
        </p:txBody>
      </p:sp>
      <p:pic>
        <p:nvPicPr>
          <p:cNvPr id="9" name="Image 46">
            <a:extLst>
              <a:ext uri="{FF2B5EF4-FFF2-40B4-BE49-F238E27FC236}">
                <a16:creationId xmlns:a16="http://schemas.microsoft.com/office/drawing/2014/main" id="{368DEBB7-8220-32D4-C00A-AC316BFE3F7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476" y="130106"/>
            <a:ext cx="577941" cy="56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4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">
            <a:extLst>
              <a:ext uri="{FF2B5EF4-FFF2-40B4-BE49-F238E27FC236}">
                <a16:creationId xmlns:a16="http://schemas.microsoft.com/office/drawing/2014/main" id="{2E81EED0-61ED-4F58-AFA5-63A60E97F9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374" y="413912"/>
            <a:ext cx="10839600" cy="1286301"/>
          </a:xfrm>
        </p:spPr>
        <p:txBody>
          <a:bodyPr t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baseline="0" dirty="0" smtClean="0">
                <a:solidFill>
                  <a:schemeClr val="tx1"/>
                </a:solidFill>
                <a:latin typeface="Danone One Condensed" panose="020B0504030202020204" pitchFamily="34" charset="0"/>
                <a:ea typeface="+mj-ea"/>
                <a:cs typeface="+mj-cs"/>
              </a:defRPr>
            </a:lvl1pPr>
            <a:lvl2pPr>
              <a:defRPr sz="2000">
                <a:latin typeface="Danone One Condensed" panose="020B0504030202020204" pitchFamily="34" charset="0"/>
                <a:ea typeface="Danone One Condensed" panose="020B060402020202020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CE56AEBC-9A60-492F-AF9C-D229DC450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tIns="0">
            <a:noAutofit/>
          </a:bodyPr>
          <a:lstStyle>
            <a:lvl1pPr>
              <a:defRPr baseline="0">
                <a:solidFill>
                  <a:srgbClr val="005EB8"/>
                </a:solidFill>
              </a:defRPr>
            </a:lvl1pPr>
            <a:lvl2pPr>
              <a:defRPr>
                <a:latin typeface="Danone One Light" panose="020B0304030202020204" pitchFamily="34" charset="0"/>
              </a:defRPr>
            </a:lvl2pPr>
            <a:lvl3pPr>
              <a:defRPr sz="1600">
                <a:latin typeface="Danone One" panose="020B0504030202020204" pitchFamily="34" charset="0"/>
              </a:defRPr>
            </a:lvl3pPr>
            <a:lvl4pPr>
              <a:defRPr sz="1600">
                <a:latin typeface="Danone One Light" panose="020B0304030202020204" pitchFamily="34" charset="0"/>
              </a:defRPr>
            </a:lvl4pPr>
            <a:lvl5pPr>
              <a:defRPr sz="1600">
                <a:latin typeface="Danone One Light" panose="020B030403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4AF3F946-98DC-4D67-8162-C5E911BA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7965E68-CBA5-49A5-A9EC-6A92A3DF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F9A4F6-7BA3-4126-88A5-A8B8CE7104E5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06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: Divider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8619DF8-4408-A8AA-1187-EBE877ED5424}"/>
              </a:ext>
            </a:extLst>
          </p:cNvPr>
          <p:cNvSpPr>
            <a:spLocks/>
          </p:cNvSpPr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Light" panose="020B0304030202020204" pitchFamily="34" charset="0"/>
            </a:endParaRPr>
          </a:p>
        </p:txBody>
      </p:sp>
      <p:pic>
        <p:nvPicPr>
          <p:cNvPr id="29" name="Picture 2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46D82AF-079A-1A88-1ED8-5EFB35994D98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7956"/>
            <a:ext cx="6363616" cy="6858000"/>
          </a:xfrm>
          <a:prstGeom prst="rect">
            <a:avLst/>
          </a:prstGeom>
        </p:spPr>
      </p:pic>
      <p:sp>
        <p:nvSpPr>
          <p:cNvPr id="12" name="Picture Placeholder">
            <a:extLst>
              <a:ext uri="{FF2B5EF4-FFF2-40B4-BE49-F238E27FC236}">
                <a16:creationId xmlns:a16="http://schemas.microsoft.com/office/drawing/2014/main" id="{4FF37727-F1D2-A951-31C3-29142E37E8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51616" y="1593"/>
            <a:ext cx="5823481" cy="685800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98410667-DE0C-406F-ABAB-1605DFB73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5EB8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6735634D-C28F-4BF0-BE53-7F846FCBD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5EB8"/>
                </a:solidFill>
              </a:defRPr>
            </a:lvl1pPr>
          </a:lstStyle>
          <a:p>
            <a:fld id="{B5F9A4F6-7BA3-4126-88A5-A8B8CE7104E5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4" name="Help 2">
            <a:extLst>
              <a:ext uri="{FF2B5EF4-FFF2-40B4-BE49-F238E27FC236}">
                <a16:creationId xmlns:a16="http://schemas.microsoft.com/office/drawing/2014/main" id="{73EA3B98-0946-6339-1A42-EBA740EAA655}"/>
              </a:ext>
            </a:extLst>
          </p:cNvPr>
          <p:cNvSpPr>
            <a:spLocks/>
          </p:cNvSpPr>
          <p:nvPr userDrawn="1"/>
        </p:nvSpPr>
        <p:spPr>
          <a:xfrm>
            <a:off x="12283089" y="408496"/>
            <a:ext cx="662152" cy="1137668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sp>
        <p:nvSpPr>
          <p:cNvPr id="8" name="Help 3">
            <a:extLst>
              <a:ext uri="{FF2B5EF4-FFF2-40B4-BE49-F238E27FC236}">
                <a16:creationId xmlns:a16="http://schemas.microsoft.com/office/drawing/2014/main" id="{C9C443B4-A7CF-4296-BEA3-DC39F2031216}"/>
              </a:ext>
            </a:extLst>
          </p:cNvPr>
          <p:cNvSpPr txBox="1">
            <a:spLocks/>
          </p:cNvSpPr>
          <p:nvPr userDrawn="1"/>
        </p:nvSpPr>
        <p:spPr>
          <a:xfrm>
            <a:off x="12234624" y="715167"/>
            <a:ext cx="76725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Click </a:t>
            </a:r>
            <a:r>
              <a:rPr lang="en-US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'New Slide' button to insert a slide tailored to your content.</a:t>
            </a:r>
            <a:endParaRPr lang="nl-NL" sz="750">
              <a:solidFill>
                <a:schemeClr val="bg1">
                  <a:lumMod val="50000"/>
                </a:schemeClr>
              </a:solidFill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sp>
        <p:nvSpPr>
          <p:cNvPr id="17" name="Help 4">
            <a:extLst>
              <a:ext uri="{FF2B5EF4-FFF2-40B4-BE49-F238E27FC236}">
                <a16:creationId xmlns:a16="http://schemas.microsoft.com/office/drawing/2014/main" id="{A8211453-6A6D-6D3E-2D71-66AD1411E184}"/>
              </a:ext>
            </a:extLst>
          </p:cNvPr>
          <p:cNvSpPr>
            <a:spLocks/>
          </p:cNvSpPr>
          <p:nvPr/>
        </p:nvSpPr>
        <p:spPr>
          <a:xfrm>
            <a:off x="12479829" y="489727"/>
            <a:ext cx="268670" cy="218313"/>
          </a:xfrm>
          <a:custGeom>
            <a:avLst/>
            <a:gdLst>
              <a:gd name="connsiteX0" fmla="*/ -24 w 1245403"/>
              <a:gd name="connsiteY0" fmla="*/ -24 h 1011972"/>
              <a:gd name="connsiteX1" fmla="*/ -24 w 1245403"/>
              <a:gd name="connsiteY1" fmla="*/ 934156 h 1011972"/>
              <a:gd name="connsiteX2" fmla="*/ 25823 w 1245403"/>
              <a:gd name="connsiteY2" fmla="*/ 934156 h 1011972"/>
              <a:gd name="connsiteX3" fmla="*/ 804264 w 1245403"/>
              <a:gd name="connsiteY3" fmla="*/ 934156 h 1011972"/>
              <a:gd name="connsiteX4" fmla="*/ 804264 w 1245403"/>
              <a:gd name="connsiteY4" fmla="*/ 1011949 h 1011972"/>
              <a:gd name="connsiteX5" fmla="*/ 1063794 w 1245403"/>
              <a:gd name="connsiteY5" fmla="*/ 1011949 h 1011972"/>
              <a:gd name="connsiteX6" fmla="*/ 1063794 w 1245403"/>
              <a:gd name="connsiteY6" fmla="*/ 934156 h 1011972"/>
              <a:gd name="connsiteX7" fmla="*/ 1193484 w 1245403"/>
              <a:gd name="connsiteY7" fmla="*/ 934156 h 1011972"/>
              <a:gd name="connsiteX8" fmla="*/ 1193484 w 1245403"/>
              <a:gd name="connsiteY8" fmla="*/ 830364 h 1011972"/>
              <a:gd name="connsiteX9" fmla="*/ 1245380 w 1245403"/>
              <a:gd name="connsiteY9" fmla="*/ 830364 h 1011972"/>
              <a:gd name="connsiteX10" fmla="*/ 1245380 w 1245403"/>
              <a:gd name="connsiteY10" fmla="*/ 570782 h 1011972"/>
              <a:gd name="connsiteX11" fmla="*/ 1193484 w 1245403"/>
              <a:gd name="connsiteY11" fmla="*/ 570782 h 1011972"/>
              <a:gd name="connsiteX12" fmla="*/ 1193484 w 1245403"/>
              <a:gd name="connsiteY12" fmla="*/ -24 h 1011972"/>
              <a:gd name="connsiteX13" fmla="*/ -24 w 1245403"/>
              <a:gd name="connsiteY13" fmla="*/ -24 h 1011972"/>
              <a:gd name="connsiteX14" fmla="*/ 51872 w 1245403"/>
              <a:gd name="connsiteY14" fmla="*/ 51872 h 1011972"/>
              <a:gd name="connsiteX15" fmla="*/ 1141588 w 1245403"/>
              <a:gd name="connsiteY15" fmla="*/ 51872 h 1011972"/>
              <a:gd name="connsiteX16" fmla="*/ 1141588 w 1245403"/>
              <a:gd name="connsiteY16" fmla="*/ 570782 h 1011972"/>
              <a:gd name="connsiteX17" fmla="*/ 1115690 w 1245403"/>
              <a:gd name="connsiteY17" fmla="*/ 570782 h 1011972"/>
              <a:gd name="connsiteX18" fmla="*/ 1063794 w 1245403"/>
              <a:gd name="connsiteY18" fmla="*/ 570782 h 1011972"/>
              <a:gd name="connsiteX19" fmla="*/ 1063794 w 1245403"/>
              <a:gd name="connsiteY19" fmla="*/ 518886 h 1011972"/>
              <a:gd name="connsiteX20" fmla="*/ 1063794 w 1245403"/>
              <a:gd name="connsiteY20" fmla="*/ 389197 h 1011972"/>
              <a:gd name="connsiteX21" fmla="*/ 804264 w 1245403"/>
              <a:gd name="connsiteY21" fmla="*/ 389197 h 1011972"/>
              <a:gd name="connsiteX22" fmla="*/ 804264 w 1245403"/>
              <a:gd name="connsiteY22" fmla="*/ 415297 h 1011972"/>
              <a:gd name="connsiteX23" fmla="*/ 804264 w 1245403"/>
              <a:gd name="connsiteY23" fmla="*/ 518886 h 1011972"/>
              <a:gd name="connsiteX24" fmla="*/ 804264 w 1245403"/>
              <a:gd name="connsiteY24" fmla="*/ 570782 h 1011972"/>
              <a:gd name="connsiteX25" fmla="*/ 752368 w 1245403"/>
              <a:gd name="connsiteY25" fmla="*/ 570782 h 1011972"/>
              <a:gd name="connsiteX26" fmla="*/ 622678 w 1245403"/>
              <a:gd name="connsiteY26" fmla="*/ 570782 h 1011972"/>
              <a:gd name="connsiteX27" fmla="*/ 622678 w 1245403"/>
              <a:gd name="connsiteY27" fmla="*/ 830364 h 1011972"/>
              <a:gd name="connsiteX28" fmla="*/ 752368 w 1245403"/>
              <a:gd name="connsiteY28" fmla="*/ 830364 h 1011972"/>
              <a:gd name="connsiteX29" fmla="*/ 804264 w 1245403"/>
              <a:gd name="connsiteY29" fmla="*/ 830364 h 1011972"/>
              <a:gd name="connsiteX30" fmla="*/ 804264 w 1245403"/>
              <a:gd name="connsiteY30" fmla="*/ 882260 h 1011972"/>
              <a:gd name="connsiteX31" fmla="*/ 51872 w 1245403"/>
              <a:gd name="connsiteY31" fmla="*/ 882260 h 1011972"/>
              <a:gd name="connsiteX32" fmla="*/ 51872 w 1245403"/>
              <a:gd name="connsiteY32" fmla="*/ 51872 h 1011972"/>
              <a:gd name="connsiteX33" fmla="*/ 103769 w 1245403"/>
              <a:gd name="connsiteY33" fmla="*/ 103819 h 1011972"/>
              <a:gd name="connsiteX34" fmla="*/ 103769 w 1245403"/>
              <a:gd name="connsiteY34" fmla="*/ 129869 h 1011972"/>
              <a:gd name="connsiteX35" fmla="*/ 103769 w 1245403"/>
              <a:gd name="connsiteY35" fmla="*/ 311454 h 1011972"/>
              <a:gd name="connsiteX36" fmla="*/ 1089641 w 1245403"/>
              <a:gd name="connsiteY36" fmla="*/ 311454 h 1011972"/>
              <a:gd name="connsiteX37" fmla="*/ 1089641 w 1245403"/>
              <a:gd name="connsiteY37" fmla="*/ 103819 h 1011972"/>
              <a:gd name="connsiteX38" fmla="*/ 103769 w 1245403"/>
              <a:gd name="connsiteY38" fmla="*/ 103819 h 1011972"/>
              <a:gd name="connsiteX39" fmla="*/ 155665 w 1245403"/>
              <a:gd name="connsiteY39" fmla="*/ 155715 h 1011972"/>
              <a:gd name="connsiteX40" fmla="*/ 1037745 w 1245403"/>
              <a:gd name="connsiteY40" fmla="*/ 155715 h 1011972"/>
              <a:gd name="connsiteX41" fmla="*/ 1037745 w 1245403"/>
              <a:gd name="connsiteY41" fmla="*/ 259558 h 1011972"/>
              <a:gd name="connsiteX42" fmla="*/ 155665 w 1245403"/>
              <a:gd name="connsiteY42" fmla="*/ 259558 h 1011972"/>
              <a:gd name="connsiteX43" fmla="*/ 155665 w 1245403"/>
              <a:gd name="connsiteY43" fmla="*/ 155715 h 1011972"/>
              <a:gd name="connsiteX44" fmla="*/ 103769 w 1245403"/>
              <a:gd name="connsiteY44" fmla="*/ 363350 h 1011972"/>
              <a:gd name="connsiteX45" fmla="*/ 103769 w 1245403"/>
              <a:gd name="connsiteY45" fmla="*/ 830364 h 1011972"/>
              <a:gd name="connsiteX46" fmla="*/ 129615 w 1245403"/>
              <a:gd name="connsiteY46" fmla="*/ 830364 h 1011972"/>
              <a:gd name="connsiteX47" fmla="*/ 570782 w 1245403"/>
              <a:gd name="connsiteY47" fmla="*/ 830364 h 1011972"/>
              <a:gd name="connsiteX48" fmla="*/ 570782 w 1245403"/>
              <a:gd name="connsiteY48" fmla="*/ 363350 h 1011972"/>
              <a:gd name="connsiteX49" fmla="*/ 103769 w 1245403"/>
              <a:gd name="connsiteY49" fmla="*/ 363350 h 1011972"/>
              <a:gd name="connsiteX50" fmla="*/ 155665 w 1245403"/>
              <a:gd name="connsiteY50" fmla="*/ 415297 h 1011972"/>
              <a:gd name="connsiteX51" fmla="*/ 518835 w 1245403"/>
              <a:gd name="connsiteY51" fmla="*/ 415297 h 1011972"/>
              <a:gd name="connsiteX52" fmla="*/ 518835 w 1245403"/>
              <a:gd name="connsiteY52" fmla="*/ 778417 h 1011972"/>
              <a:gd name="connsiteX53" fmla="*/ 155665 w 1245403"/>
              <a:gd name="connsiteY53" fmla="*/ 778417 h 1011972"/>
              <a:gd name="connsiteX54" fmla="*/ 155665 w 1245403"/>
              <a:gd name="connsiteY54" fmla="*/ 415297 h 1011972"/>
              <a:gd name="connsiteX55" fmla="*/ 856160 w 1245403"/>
              <a:gd name="connsiteY55" fmla="*/ 441143 h 1011972"/>
              <a:gd name="connsiteX56" fmla="*/ 1011898 w 1245403"/>
              <a:gd name="connsiteY56" fmla="*/ 441143 h 1011972"/>
              <a:gd name="connsiteX57" fmla="*/ 1011898 w 1245403"/>
              <a:gd name="connsiteY57" fmla="*/ 518886 h 1011972"/>
              <a:gd name="connsiteX58" fmla="*/ 1011898 w 1245403"/>
              <a:gd name="connsiteY58" fmla="*/ 622729 h 1011972"/>
              <a:gd name="connsiteX59" fmla="*/ 1115690 w 1245403"/>
              <a:gd name="connsiteY59" fmla="*/ 622729 h 1011972"/>
              <a:gd name="connsiteX60" fmla="*/ 1193484 w 1245403"/>
              <a:gd name="connsiteY60" fmla="*/ 622729 h 1011972"/>
              <a:gd name="connsiteX61" fmla="*/ 1193484 w 1245403"/>
              <a:gd name="connsiteY61" fmla="*/ 778417 h 1011972"/>
              <a:gd name="connsiteX62" fmla="*/ 1115690 w 1245403"/>
              <a:gd name="connsiteY62" fmla="*/ 778417 h 1011972"/>
              <a:gd name="connsiteX63" fmla="*/ 1011898 w 1245403"/>
              <a:gd name="connsiteY63" fmla="*/ 778417 h 1011972"/>
              <a:gd name="connsiteX64" fmla="*/ 1011898 w 1245403"/>
              <a:gd name="connsiteY64" fmla="*/ 882260 h 1011972"/>
              <a:gd name="connsiteX65" fmla="*/ 1011898 w 1245403"/>
              <a:gd name="connsiteY65" fmla="*/ 960002 h 1011972"/>
              <a:gd name="connsiteX66" fmla="*/ 856160 w 1245403"/>
              <a:gd name="connsiteY66" fmla="*/ 960002 h 1011972"/>
              <a:gd name="connsiteX67" fmla="*/ 856160 w 1245403"/>
              <a:gd name="connsiteY67" fmla="*/ 882260 h 1011972"/>
              <a:gd name="connsiteX68" fmla="*/ 856160 w 1245403"/>
              <a:gd name="connsiteY68" fmla="*/ 778417 h 1011972"/>
              <a:gd name="connsiteX69" fmla="*/ 752368 w 1245403"/>
              <a:gd name="connsiteY69" fmla="*/ 778417 h 1011972"/>
              <a:gd name="connsiteX70" fmla="*/ 674574 w 1245403"/>
              <a:gd name="connsiteY70" fmla="*/ 778417 h 1011972"/>
              <a:gd name="connsiteX71" fmla="*/ 674574 w 1245403"/>
              <a:gd name="connsiteY71" fmla="*/ 622729 h 1011972"/>
              <a:gd name="connsiteX72" fmla="*/ 752368 w 1245403"/>
              <a:gd name="connsiteY72" fmla="*/ 622729 h 1011972"/>
              <a:gd name="connsiteX73" fmla="*/ 856160 w 1245403"/>
              <a:gd name="connsiteY73" fmla="*/ 622729 h 1011972"/>
              <a:gd name="connsiteX74" fmla="*/ 856160 w 1245403"/>
              <a:gd name="connsiteY74" fmla="*/ 518886 h 1011972"/>
              <a:gd name="connsiteX75" fmla="*/ 856160 w 1245403"/>
              <a:gd name="connsiteY75" fmla="*/ 441143 h 1011972"/>
              <a:gd name="connsiteX76" fmla="*/ 1063794 w 1245403"/>
              <a:gd name="connsiteY76" fmla="*/ 830364 h 1011972"/>
              <a:gd name="connsiteX77" fmla="*/ 1115690 w 1245403"/>
              <a:gd name="connsiteY77" fmla="*/ 830364 h 1011972"/>
              <a:gd name="connsiteX78" fmla="*/ 1141588 w 1245403"/>
              <a:gd name="connsiteY78" fmla="*/ 830364 h 1011972"/>
              <a:gd name="connsiteX79" fmla="*/ 1141588 w 1245403"/>
              <a:gd name="connsiteY79" fmla="*/ 882260 h 1011972"/>
              <a:gd name="connsiteX80" fmla="*/ 1063794 w 1245403"/>
              <a:gd name="connsiteY80" fmla="*/ 882260 h 1011972"/>
              <a:gd name="connsiteX81" fmla="*/ 1063794 w 1245403"/>
              <a:gd name="connsiteY81" fmla="*/ 830364 h 101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45403" h="1011972">
                <a:moveTo>
                  <a:pt x="-24" y="-24"/>
                </a:moveTo>
                <a:lnTo>
                  <a:pt x="-24" y="934156"/>
                </a:lnTo>
                <a:lnTo>
                  <a:pt x="25823" y="934156"/>
                </a:lnTo>
                <a:lnTo>
                  <a:pt x="804264" y="934156"/>
                </a:lnTo>
                <a:lnTo>
                  <a:pt x="804264" y="1011949"/>
                </a:lnTo>
                <a:lnTo>
                  <a:pt x="1063794" y="1011949"/>
                </a:lnTo>
                <a:lnTo>
                  <a:pt x="1063794" y="934156"/>
                </a:lnTo>
                <a:lnTo>
                  <a:pt x="1193484" y="934156"/>
                </a:lnTo>
                <a:lnTo>
                  <a:pt x="1193484" y="830364"/>
                </a:lnTo>
                <a:lnTo>
                  <a:pt x="1245380" y="830364"/>
                </a:lnTo>
                <a:lnTo>
                  <a:pt x="1245380" y="570782"/>
                </a:lnTo>
                <a:lnTo>
                  <a:pt x="1193484" y="570782"/>
                </a:lnTo>
                <a:lnTo>
                  <a:pt x="1193484" y="-24"/>
                </a:lnTo>
                <a:lnTo>
                  <a:pt x="-24" y="-24"/>
                </a:lnTo>
                <a:close/>
                <a:moveTo>
                  <a:pt x="51872" y="51872"/>
                </a:moveTo>
                <a:lnTo>
                  <a:pt x="1141588" y="51872"/>
                </a:lnTo>
                <a:lnTo>
                  <a:pt x="1141588" y="570782"/>
                </a:lnTo>
                <a:lnTo>
                  <a:pt x="1115690" y="570782"/>
                </a:lnTo>
                <a:lnTo>
                  <a:pt x="1063794" y="570782"/>
                </a:lnTo>
                <a:lnTo>
                  <a:pt x="1063794" y="518886"/>
                </a:lnTo>
                <a:lnTo>
                  <a:pt x="1063794" y="389197"/>
                </a:lnTo>
                <a:lnTo>
                  <a:pt x="804264" y="389197"/>
                </a:lnTo>
                <a:lnTo>
                  <a:pt x="804264" y="415297"/>
                </a:lnTo>
                <a:lnTo>
                  <a:pt x="804264" y="518886"/>
                </a:lnTo>
                <a:lnTo>
                  <a:pt x="804264" y="570782"/>
                </a:lnTo>
                <a:lnTo>
                  <a:pt x="752368" y="570782"/>
                </a:lnTo>
                <a:lnTo>
                  <a:pt x="622678" y="570782"/>
                </a:lnTo>
                <a:lnTo>
                  <a:pt x="622678" y="830364"/>
                </a:lnTo>
                <a:lnTo>
                  <a:pt x="752368" y="830364"/>
                </a:lnTo>
                <a:lnTo>
                  <a:pt x="804264" y="830364"/>
                </a:lnTo>
                <a:lnTo>
                  <a:pt x="804264" y="882260"/>
                </a:lnTo>
                <a:lnTo>
                  <a:pt x="51872" y="882260"/>
                </a:lnTo>
                <a:lnTo>
                  <a:pt x="51872" y="51872"/>
                </a:lnTo>
                <a:close/>
                <a:moveTo>
                  <a:pt x="103769" y="103819"/>
                </a:moveTo>
                <a:lnTo>
                  <a:pt x="103769" y="129869"/>
                </a:lnTo>
                <a:lnTo>
                  <a:pt x="103769" y="311454"/>
                </a:lnTo>
                <a:lnTo>
                  <a:pt x="1089641" y="311454"/>
                </a:lnTo>
                <a:lnTo>
                  <a:pt x="1089641" y="103819"/>
                </a:lnTo>
                <a:lnTo>
                  <a:pt x="103769" y="103819"/>
                </a:lnTo>
                <a:close/>
                <a:moveTo>
                  <a:pt x="155665" y="155715"/>
                </a:moveTo>
                <a:lnTo>
                  <a:pt x="1037745" y="155715"/>
                </a:lnTo>
                <a:lnTo>
                  <a:pt x="1037745" y="259558"/>
                </a:lnTo>
                <a:lnTo>
                  <a:pt x="155665" y="259558"/>
                </a:lnTo>
                <a:lnTo>
                  <a:pt x="155665" y="155715"/>
                </a:lnTo>
                <a:close/>
                <a:moveTo>
                  <a:pt x="103769" y="363350"/>
                </a:moveTo>
                <a:lnTo>
                  <a:pt x="103769" y="830364"/>
                </a:lnTo>
                <a:lnTo>
                  <a:pt x="129615" y="830364"/>
                </a:lnTo>
                <a:lnTo>
                  <a:pt x="570782" y="830364"/>
                </a:lnTo>
                <a:lnTo>
                  <a:pt x="570782" y="363350"/>
                </a:lnTo>
                <a:lnTo>
                  <a:pt x="103769" y="363350"/>
                </a:lnTo>
                <a:close/>
                <a:moveTo>
                  <a:pt x="155665" y="415297"/>
                </a:moveTo>
                <a:lnTo>
                  <a:pt x="518835" y="415297"/>
                </a:lnTo>
                <a:lnTo>
                  <a:pt x="518835" y="778417"/>
                </a:lnTo>
                <a:lnTo>
                  <a:pt x="155665" y="778417"/>
                </a:lnTo>
                <a:lnTo>
                  <a:pt x="155665" y="415297"/>
                </a:lnTo>
                <a:close/>
                <a:moveTo>
                  <a:pt x="856160" y="441143"/>
                </a:moveTo>
                <a:lnTo>
                  <a:pt x="1011898" y="441143"/>
                </a:lnTo>
                <a:lnTo>
                  <a:pt x="1011898" y="518886"/>
                </a:lnTo>
                <a:lnTo>
                  <a:pt x="1011898" y="622729"/>
                </a:lnTo>
                <a:lnTo>
                  <a:pt x="1115690" y="622729"/>
                </a:lnTo>
                <a:lnTo>
                  <a:pt x="1193484" y="622729"/>
                </a:lnTo>
                <a:lnTo>
                  <a:pt x="1193484" y="778417"/>
                </a:lnTo>
                <a:lnTo>
                  <a:pt x="1115690" y="778417"/>
                </a:lnTo>
                <a:lnTo>
                  <a:pt x="1011898" y="778417"/>
                </a:lnTo>
                <a:lnTo>
                  <a:pt x="1011898" y="882260"/>
                </a:lnTo>
                <a:lnTo>
                  <a:pt x="1011898" y="960002"/>
                </a:lnTo>
                <a:lnTo>
                  <a:pt x="856160" y="960002"/>
                </a:lnTo>
                <a:lnTo>
                  <a:pt x="856160" y="882260"/>
                </a:lnTo>
                <a:lnTo>
                  <a:pt x="856160" y="778417"/>
                </a:lnTo>
                <a:lnTo>
                  <a:pt x="752368" y="778417"/>
                </a:lnTo>
                <a:lnTo>
                  <a:pt x="674574" y="778417"/>
                </a:lnTo>
                <a:lnTo>
                  <a:pt x="674574" y="622729"/>
                </a:lnTo>
                <a:lnTo>
                  <a:pt x="752368" y="622729"/>
                </a:lnTo>
                <a:lnTo>
                  <a:pt x="856160" y="622729"/>
                </a:lnTo>
                <a:lnTo>
                  <a:pt x="856160" y="518886"/>
                </a:lnTo>
                <a:lnTo>
                  <a:pt x="856160" y="441143"/>
                </a:lnTo>
                <a:close/>
                <a:moveTo>
                  <a:pt x="1063794" y="830364"/>
                </a:moveTo>
                <a:lnTo>
                  <a:pt x="1115690" y="830364"/>
                </a:lnTo>
                <a:lnTo>
                  <a:pt x="1141588" y="830364"/>
                </a:lnTo>
                <a:lnTo>
                  <a:pt x="1141588" y="882260"/>
                </a:lnTo>
                <a:lnTo>
                  <a:pt x="1063794" y="882260"/>
                </a:lnTo>
                <a:lnTo>
                  <a:pt x="1063794" y="8303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51886" cap="sq">
            <a:noFill/>
            <a:prstDash val="solid"/>
            <a:miter/>
          </a:ln>
        </p:spPr>
        <p:txBody>
          <a:bodyPr rtlCol="0" anchor="ctr"/>
          <a:lstStyle/>
          <a:p>
            <a:endParaRPr lang="nl-NL"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sp>
        <p:nvSpPr>
          <p:cNvPr id="20" name="Help 5">
            <a:extLst>
              <a:ext uri="{FF2B5EF4-FFF2-40B4-BE49-F238E27FC236}">
                <a16:creationId xmlns:a16="http://schemas.microsoft.com/office/drawing/2014/main" id="{DDDD16D3-0615-7693-E9EC-EBF4361070CC}"/>
              </a:ext>
            </a:extLst>
          </p:cNvPr>
          <p:cNvSpPr>
            <a:spLocks/>
          </p:cNvSpPr>
          <p:nvPr userDrawn="1"/>
        </p:nvSpPr>
        <p:spPr>
          <a:xfrm>
            <a:off x="12281626" y="263342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  <a:cs typeface="Danone One Condensed" panose="020B0604020202020204" charset="0"/>
              </a:rPr>
              <a:t>HOME TAB</a:t>
            </a:r>
          </a:p>
        </p:txBody>
      </p:sp>
      <p:pic>
        <p:nvPicPr>
          <p:cNvPr id="7" name="Help 6">
            <a:extLst>
              <a:ext uri="{FF2B5EF4-FFF2-40B4-BE49-F238E27FC236}">
                <a16:creationId xmlns:a16="http://schemas.microsoft.com/office/drawing/2014/main" id="{05124F89-8F5A-BF3A-4D86-7C4FB2581736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490973" y="5543889"/>
            <a:ext cx="243459" cy="243459"/>
          </a:xfrm>
          <a:prstGeom prst="rect">
            <a:avLst/>
          </a:prstGeom>
          <a:effectLst/>
        </p:spPr>
      </p:pic>
      <p:sp>
        <p:nvSpPr>
          <p:cNvPr id="9" name="Help 7">
            <a:extLst>
              <a:ext uri="{FF2B5EF4-FFF2-40B4-BE49-F238E27FC236}">
                <a16:creationId xmlns:a16="http://schemas.microsoft.com/office/drawing/2014/main" id="{0A9383A9-C849-8069-608F-0777FE1FCBBD}"/>
              </a:ext>
            </a:extLst>
          </p:cNvPr>
          <p:cNvSpPr>
            <a:spLocks/>
          </p:cNvSpPr>
          <p:nvPr userDrawn="1"/>
        </p:nvSpPr>
        <p:spPr>
          <a:xfrm>
            <a:off x="12281626" y="5332867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  <a:cs typeface="Danone One Condensed" panose="020B0604020202020204" charset="0"/>
              </a:rPr>
              <a:t>PICTURE TAB</a:t>
            </a:r>
          </a:p>
        </p:txBody>
      </p:sp>
      <p:sp>
        <p:nvSpPr>
          <p:cNvPr id="14" name="Help 8">
            <a:extLst>
              <a:ext uri="{FF2B5EF4-FFF2-40B4-BE49-F238E27FC236}">
                <a16:creationId xmlns:a16="http://schemas.microsoft.com/office/drawing/2014/main" id="{50340785-60FB-D532-F497-66A31C688A8F}"/>
              </a:ext>
            </a:extLst>
          </p:cNvPr>
          <p:cNvSpPr>
            <a:spLocks/>
          </p:cNvSpPr>
          <p:nvPr userDrawn="1"/>
        </p:nvSpPr>
        <p:spPr>
          <a:xfrm>
            <a:off x="12281626" y="5847719"/>
            <a:ext cx="662152" cy="1014557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pic>
        <p:nvPicPr>
          <p:cNvPr id="15" name="Help 9">
            <a:extLst>
              <a:ext uri="{FF2B5EF4-FFF2-40B4-BE49-F238E27FC236}">
                <a16:creationId xmlns:a16="http://schemas.microsoft.com/office/drawing/2014/main" id="{B749FA3C-9A50-B8A0-7343-F53B85ED73DA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490973" y="5916749"/>
            <a:ext cx="243459" cy="243459"/>
          </a:xfrm>
          <a:prstGeom prst="rect">
            <a:avLst/>
          </a:prstGeom>
          <a:effectLst/>
        </p:spPr>
      </p:pic>
      <p:sp>
        <p:nvSpPr>
          <p:cNvPr id="16" name="Help 10">
            <a:extLst>
              <a:ext uri="{FF2B5EF4-FFF2-40B4-BE49-F238E27FC236}">
                <a16:creationId xmlns:a16="http://schemas.microsoft.com/office/drawing/2014/main" id="{9ECE589F-A004-BC94-B3D9-7250C3046D86}"/>
              </a:ext>
            </a:extLst>
          </p:cNvPr>
          <p:cNvSpPr txBox="1">
            <a:spLocks/>
          </p:cNvSpPr>
          <p:nvPr userDrawn="1"/>
        </p:nvSpPr>
        <p:spPr>
          <a:xfrm>
            <a:off x="12229075" y="6154390"/>
            <a:ext cx="767255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Use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‘Reset Slide’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to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fit picture &amp; ‘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Crop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’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to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adjust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picture</a:t>
            </a:r>
          </a:p>
        </p:txBody>
      </p:sp>
      <p:sp>
        <p:nvSpPr>
          <p:cNvPr id="18" name="Help 11">
            <a:extLst>
              <a:ext uri="{FF2B5EF4-FFF2-40B4-BE49-F238E27FC236}">
                <a16:creationId xmlns:a16="http://schemas.microsoft.com/office/drawing/2014/main" id="{434B702F-E23A-C8DC-E397-8A37F3D3CE8A}"/>
              </a:ext>
            </a:extLst>
          </p:cNvPr>
          <p:cNvSpPr>
            <a:spLocks/>
          </p:cNvSpPr>
          <p:nvPr userDrawn="1"/>
        </p:nvSpPr>
        <p:spPr>
          <a:xfrm>
            <a:off x="12281626" y="4915614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  <a:cs typeface="Danone One Condensed" panose="020B0604020202020204" charset="0"/>
              </a:rPr>
              <a:t>PICTURE TAB</a:t>
            </a:r>
          </a:p>
        </p:txBody>
      </p:sp>
      <p:sp>
        <p:nvSpPr>
          <p:cNvPr id="19" name="Help 12">
            <a:extLst>
              <a:ext uri="{FF2B5EF4-FFF2-40B4-BE49-F238E27FC236}">
                <a16:creationId xmlns:a16="http://schemas.microsoft.com/office/drawing/2014/main" id="{735B1679-06D0-88AB-7691-6A739534B24C}"/>
              </a:ext>
            </a:extLst>
          </p:cNvPr>
          <p:cNvSpPr>
            <a:spLocks/>
          </p:cNvSpPr>
          <p:nvPr userDrawn="1"/>
        </p:nvSpPr>
        <p:spPr>
          <a:xfrm>
            <a:off x="12281626" y="5059738"/>
            <a:ext cx="662152" cy="735233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sp>
        <p:nvSpPr>
          <p:cNvPr id="25" name="Help 13">
            <a:extLst>
              <a:ext uri="{FF2B5EF4-FFF2-40B4-BE49-F238E27FC236}">
                <a16:creationId xmlns:a16="http://schemas.microsoft.com/office/drawing/2014/main" id="{68347A29-032E-5756-8DB4-E0AE711C5461}"/>
              </a:ext>
            </a:extLst>
          </p:cNvPr>
          <p:cNvSpPr txBox="1">
            <a:spLocks/>
          </p:cNvSpPr>
          <p:nvPr userDrawn="1"/>
        </p:nvSpPr>
        <p:spPr>
          <a:xfrm>
            <a:off x="12282344" y="5428651"/>
            <a:ext cx="6621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Image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can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be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replaced</a:t>
            </a:r>
            <a:endParaRPr lang="nl-NL" sz="750">
              <a:solidFill>
                <a:schemeClr val="bg1">
                  <a:lumMod val="50000"/>
                </a:schemeClr>
              </a:solidFill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pic>
        <p:nvPicPr>
          <p:cNvPr id="26" name="Help 14">
            <a:extLst>
              <a:ext uri="{FF2B5EF4-FFF2-40B4-BE49-F238E27FC236}">
                <a16:creationId xmlns:a16="http://schemas.microsoft.com/office/drawing/2014/main" id="{4EDB4C52-5CEA-7006-6F29-F5BBB83099DD}"/>
              </a:ext>
            </a:extLst>
          </p:cNvPr>
          <p:cNvPicPr>
            <a:picLocks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67171" y="5155323"/>
            <a:ext cx="307542" cy="307542"/>
          </a:xfrm>
          <a:prstGeom prst="rect">
            <a:avLst/>
          </a:prstGeom>
        </p:spPr>
      </p:pic>
      <p:pic>
        <p:nvPicPr>
          <p:cNvPr id="21" name="Danone-_Danone_Logo_Seconadry_Watercolour_Horizontal.png">
            <a:extLst>
              <a:ext uri="{FF2B5EF4-FFF2-40B4-BE49-F238E27FC236}">
                <a16:creationId xmlns:a16="http://schemas.microsoft.com/office/drawing/2014/main" id="{1B0D737D-3DAE-6B2E-6849-65E7C3DFDCA0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2245" y="6445340"/>
            <a:ext cx="869765" cy="217952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Semi Transparent">
            <a:extLst>
              <a:ext uri="{FF2B5EF4-FFF2-40B4-BE49-F238E27FC236}">
                <a16:creationId xmlns:a16="http://schemas.microsoft.com/office/drawing/2014/main" id="{E5C5DF47-34A8-AB69-0370-B74143B4E6EA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5745520" y="-1594"/>
            <a:ext cx="612000" cy="6858000"/>
          </a:xfrm>
          <a:solidFill>
            <a:srgbClr val="005EB8">
              <a:alpha val="60000"/>
            </a:srgbClr>
          </a:solidFill>
        </p:spPr>
        <p:txBody>
          <a:bodyPr/>
          <a:lstStyle>
            <a:lvl1pPr>
              <a:defRPr sz="100">
                <a:latin typeface="Danone One Light" panose="020B0304030202020204" pitchFamily="34" charset="0"/>
              </a:defRPr>
            </a:lvl1pPr>
          </a:lstStyle>
          <a:p>
            <a:pPr lvl="0"/>
            <a:r>
              <a:rPr lang="en-US"/>
              <a:t>.</a:t>
            </a:r>
            <a:endParaRPr lang="nl-NL"/>
          </a:p>
        </p:txBody>
      </p:sp>
      <p:sp>
        <p:nvSpPr>
          <p:cNvPr id="3" name="Help 15">
            <a:extLst>
              <a:ext uri="{FF2B5EF4-FFF2-40B4-BE49-F238E27FC236}">
                <a16:creationId xmlns:a16="http://schemas.microsoft.com/office/drawing/2014/main" id="{E5C3189A-2230-7E1E-F1B7-E261E663ECD1}"/>
              </a:ext>
            </a:extLst>
          </p:cNvPr>
          <p:cNvSpPr>
            <a:spLocks/>
          </p:cNvSpPr>
          <p:nvPr userDrawn="1"/>
        </p:nvSpPr>
        <p:spPr>
          <a:xfrm>
            <a:off x="12281626" y="1838816"/>
            <a:ext cx="662152" cy="1091501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sp>
        <p:nvSpPr>
          <p:cNvPr id="10" name="Help 16">
            <a:extLst>
              <a:ext uri="{FF2B5EF4-FFF2-40B4-BE49-F238E27FC236}">
                <a16:creationId xmlns:a16="http://schemas.microsoft.com/office/drawing/2014/main" id="{0F49CE45-05D3-34F7-1555-D1691C02D636}"/>
              </a:ext>
            </a:extLst>
          </p:cNvPr>
          <p:cNvSpPr txBox="1">
            <a:spLocks/>
          </p:cNvSpPr>
          <p:nvPr userDrawn="1"/>
        </p:nvSpPr>
        <p:spPr>
          <a:xfrm>
            <a:off x="12234624" y="2158927"/>
            <a:ext cx="76725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Click ‘Right Mouse button’ </a:t>
            </a:r>
          </a:p>
          <a:p>
            <a:pPr algn="ctr"/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on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photo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and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select ‘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Send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to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back’ or reset slide</a:t>
            </a:r>
          </a:p>
        </p:txBody>
      </p:sp>
      <p:sp>
        <p:nvSpPr>
          <p:cNvPr id="23" name="Help 17">
            <a:extLst>
              <a:ext uri="{FF2B5EF4-FFF2-40B4-BE49-F238E27FC236}">
                <a16:creationId xmlns:a16="http://schemas.microsoft.com/office/drawing/2014/main" id="{C550F71A-52D0-42C8-C10A-B5D1938DBD97}"/>
              </a:ext>
            </a:extLst>
          </p:cNvPr>
          <p:cNvSpPr>
            <a:spLocks/>
          </p:cNvSpPr>
          <p:nvPr userDrawn="1"/>
        </p:nvSpPr>
        <p:spPr>
          <a:xfrm>
            <a:off x="12281626" y="1707102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  <a:cs typeface="Danone One Condensed" panose="020B0604020202020204" charset="0"/>
              </a:rPr>
              <a:t>RIGHT CLICK</a:t>
            </a:r>
          </a:p>
        </p:txBody>
      </p:sp>
      <p:pic>
        <p:nvPicPr>
          <p:cNvPr id="24" name="Help 18">
            <a:extLst>
              <a:ext uri="{FF2B5EF4-FFF2-40B4-BE49-F238E27FC236}">
                <a16:creationId xmlns:a16="http://schemas.microsoft.com/office/drawing/2014/main" id="{72A97CC3-F0E3-1B28-F819-365EF1FC427A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498893" y="1876079"/>
            <a:ext cx="288000" cy="288000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BAF6153B-88E0-4141-AF10-03BD087EF8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87375" y="3503829"/>
            <a:ext cx="3639568" cy="1500187"/>
          </a:xfrm>
        </p:spPr>
        <p:txBody>
          <a:bodyPr>
            <a:noAutofit/>
          </a:bodyPr>
          <a:lstStyle>
            <a:lvl1pPr marL="0" indent="0">
              <a:buNone/>
              <a:defRPr lang="en-US" sz="1800" b="0" kern="1200" cap="none" baseline="0" dirty="0">
                <a:solidFill>
                  <a:schemeClr val="bg1"/>
                </a:solidFill>
                <a:latin typeface="Danone One" panose="020B0504030202020204" pitchFamily="34" charset="0"/>
                <a:ea typeface="Danone One" panose="020B0604020202020204" charset="0"/>
                <a:cs typeface="Danone One Condensed" panose="020B060402020202020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Insert presentation subtitle             – can span over multiple lines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4EB386-55D4-4C75-82D9-19AEA17FB5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438476"/>
            <a:ext cx="3639568" cy="2852737"/>
          </a:xfrm>
        </p:spPr>
        <p:txBody>
          <a:bodyPr anchor="b">
            <a:noAutofit/>
          </a:bodyPr>
          <a:lstStyle>
            <a:lvl1pPr marL="0" algn="l" defTabSz="914400" rtl="0" eaLnBrk="1" latinLnBrk="0" hangingPunct="1">
              <a:defRPr lang="en-GB" sz="3600" kern="1200" cap="all" baseline="0" dirty="0">
                <a:solidFill>
                  <a:schemeClr val="bg1"/>
                </a:solidFill>
                <a:latin typeface="Danone One Condensed" panose="020B0504030202020204" pitchFamily="34" charset="0"/>
                <a:ea typeface="Danone One Condensed" panose="020B0604020202020204" charset="0"/>
                <a:cs typeface="Danone One Condensed" panose="020B0604020202020204" charset="0"/>
              </a:defRPr>
            </a:lvl1pPr>
          </a:lstStyle>
          <a:p>
            <a:r>
              <a:rPr lang="en-US"/>
              <a:t>Insert presentation title - BLUE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78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: Wave Divider Slide">
    <p:bg>
      <p:bgPr>
        <a:solidFill>
          <a:srgbClr val="005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71EF279-E061-F148-67E2-F1397E2DF112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88" y="1474"/>
            <a:ext cx="6124392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E9E98BF-B5A9-70BC-72F2-F4C89AB8AEB3}"/>
              </a:ext>
            </a:extLst>
          </p:cNvPr>
          <p:cNvSpPr>
            <a:spLocks/>
          </p:cNvSpPr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Light" panose="020B0304030202020204" pitchFamily="34" charset="0"/>
            </a:endParaRP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33025C31-CEFB-E668-6CAC-B97E5BA05F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58254" y="0"/>
            <a:ext cx="7311217" cy="6858000"/>
          </a:xfrm>
          <a:custGeom>
            <a:avLst/>
            <a:gdLst>
              <a:gd name="connsiteX0" fmla="*/ 0 w 7311217"/>
              <a:gd name="connsiteY0" fmla="*/ 0 h 6858000"/>
              <a:gd name="connsiteX1" fmla="*/ 7311217 w 7311217"/>
              <a:gd name="connsiteY1" fmla="*/ 0 h 6858000"/>
              <a:gd name="connsiteX2" fmla="*/ 7311217 w 7311217"/>
              <a:gd name="connsiteY2" fmla="*/ 6858000 h 6858000"/>
              <a:gd name="connsiteX3" fmla="*/ 20354 w 7311217"/>
              <a:gd name="connsiteY3" fmla="*/ 6858000 h 6858000"/>
              <a:gd name="connsiteX4" fmla="*/ 149928 w 7311217"/>
              <a:gd name="connsiteY4" fmla="*/ 6675788 h 6858000"/>
              <a:gd name="connsiteX5" fmla="*/ 1137312 w 7311217"/>
              <a:gd name="connsiteY5" fmla="*/ 3443311 h 6858000"/>
              <a:gd name="connsiteX6" fmla="*/ 149928 w 7311217"/>
              <a:gd name="connsiteY6" fmla="*/ 2108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1217" h="6858000">
                <a:moveTo>
                  <a:pt x="0" y="0"/>
                </a:moveTo>
                <a:lnTo>
                  <a:pt x="7311217" y="0"/>
                </a:lnTo>
                <a:lnTo>
                  <a:pt x="7311217" y="6858000"/>
                </a:lnTo>
                <a:lnTo>
                  <a:pt x="20354" y="6858000"/>
                </a:lnTo>
                <a:lnTo>
                  <a:pt x="149928" y="6675788"/>
                </a:lnTo>
                <a:cubicBezTo>
                  <a:pt x="773311" y="5753059"/>
                  <a:pt x="1137312" y="4640694"/>
                  <a:pt x="1137312" y="3443311"/>
                </a:cubicBezTo>
                <a:cubicBezTo>
                  <a:pt x="1137312" y="2245929"/>
                  <a:pt x="773311" y="1133563"/>
                  <a:pt x="149928" y="21083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98410667-DE0C-406F-ABAB-1605DFB73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5EB8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6735634D-C28F-4BF0-BE53-7F846FCBD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5EB8"/>
                </a:solidFill>
              </a:defRPr>
            </a:lvl1pPr>
          </a:lstStyle>
          <a:p>
            <a:fld id="{B5F9A4F6-7BA3-4126-88A5-A8B8CE7104E5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9" name="Help 1">
            <a:extLst>
              <a:ext uri="{FF2B5EF4-FFF2-40B4-BE49-F238E27FC236}">
                <a16:creationId xmlns:a16="http://schemas.microsoft.com/office/drawing/2014/main" id="{6E6DD490-F8C3-AFEA-3C69-BF1BFD320621}"/>
              </a:ext>
            </a:extLst>
          </p:cNvPr>
          <p:cNvSpPr>
            <a:spLocks/>
          </p:cNvSpPr>
          <p:nvPr userDrawn="1"/>
        </p:nvSpPr>
        <p:spPr>
          <a:xfrm>
            <a:off x="12283089" y="408496"/>
            <a:ext cx="662152" cy="1137668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Light" panose="020B0304030202020204" pitchFamily="34" charset="0"/>
            </a:endParaRPr>
          </a:p>
        </p:txBody>
      </p:sp>
      <p:sp>
        <p:nvSpPr>
          <p:cNvPr id="20" name="Help 2">
            <a:extLst>
              <a:ext uri="{FF2B5EF4-FFF2-40B4-BE49-F238E27FC236}">
                <a16:creationId xmlns:a16="http://schemas.microsoft.com/office/drawing/2014/main" id="{CC06C56D-99E6-AF81-6C57-860C8FBF4186}"/>
              </a:ext>
            </a:extLst>
          </p:cNvPr>
          <p:cNvSpPr txBox="1">
            <a:spLocks/>
          </p:cNvSpPr>
          <p:nvPr userDrawn="1"/>
        </p:nvSpPr>
        <p:spPr>
          <a:xfrm>
            <a:off x="12234624" y="715167"/>
            <a:ext cx="76725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Click </a:t>
            </a:r>
            <a:r>
              <a:rPr lang="en-US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'New Slide' button to insert a slide tailored to your content.</a:t>
            </a:r>
            <a:endParaRPr lang="nl-NL" sz="750">
              <a:solidFill>
                <a:schemeClr val="bg1">
                  <a:lumMod val="50000"/>
                </a:schemeClr>
              </a:solidFill>
              <a:latin typeface="Danone One Condensed" panose="020B0604020202020204" charset="0"/>
            </a:endParaRPr>
          </a:p>
        </p:txBody>
      </p:sp>
      <p:sp>
        <p:nvSpPr>
          <p:cNvPr id="21" name="Help 3">
            <a:extLst>
              <a:ext uri="{FF2B5EF4-FFF2-40B4-BE49-F238E27FC236}">
                <a16:creationId xmlns:a16="http://schemas.microsoft.com/office/drawing/2014/main" id="{70383C80-15E8-D1E7-B5F8-A2BC6D202C4D}"/>
              </a:ext>
            </a:extLst>
          </p:cNvPr>
          <p:cNvSpPr>
            <a:spLocks/>
          </p:cNvSpPr>
          <p:nvPr userDrawn="1"/>
        </p:nvSpPr>
        <p:spPr>
          <a:xfrm>
            <a:off x="12479829" y="489727"/>
            <a:ext cx="268670" cy="218313"/>
          </a:xfrm>
          <a:custGeom>
            <a:avLst/>
            <a:gdLst>
              <a:gd name="connsiteX0" fmla="*/ -24 w 1245403"/>
              <a:gd name="connsiteY0" fmla="*/ -24 h 1011972"/>
              <a:gd name="connsiteX1" fmla="*/ -24 w 1245403"/>
              <a:gd name="connsiteY1" fmla="*/ 934156 h 1011972"/>
              <a:gd name="connsiteX2" fmla="*/ 25823 w 1245403"/>
              <a:gd name="connsiteY2" fmla="*/ 934156 h 1011972"/>
              <a:gd name="connsiteX3" fmla="*/ 804264 w 1245403"/>
              <a:gd name="connsiteY3" fmla="*/ 934156 h 1011972"/>
              <a:gd name="connsiteX4" fmla="*/ 804264 w 1245403"/>
              <a:gd name="connsiteY4" fmla="*/ 1011949 h 1011972"/>
              <a:gd name="connsiteX5" fmla="*/ 1063794 w 1245403"/>
              <a:gd name="connsiteY5" fmla="*/ 1011949 h 1011972"/>
              <a:gd name="connsiteX6" fmla="*/ 1063794 w 1245403"/>
              <a:gd name="connsiteY6" fmla="*/ 934156 h 1011972"/>
              <a:gd name="connsiteX7" fmla="*/ 1193484 w 1245403"/>
              <a:gd name="connsiteY7" fmla="*/ 934156 h 1011972"/>
              <a:gd name="connsiteX8" fmla="*/ 1193484 w 1245403"/>
              <a:gd name="connsiteY8" fmla="*/ 830364 h 1011972"/>
              <a:gd name="connsiteX9" fmla="*/ 1245380 w 1245403"/>
              <a:gd name="connsiteY9" fmla="*/ 830364 h 1011972"/>
              <a:gd name="connsiteX10" fmla="*/ 1245380 w 1245403"/>
              <a:gd name="connsiteY10" fmla="*/ 570782 h 1011972"/>
              <a:gd name="connsiteX11" fmla="*/ 1193484 w 1245403"/>
              <a:gd name="connsiteY11" fmla="*/ 570782 h 1011972"/>
              <a:gd name="connsiteX12" fmla="*/ 1193484 w 1245403"/>
              <a:gd name="connsiteY12" fmla="*/ -24 h 1011972"/>
              <a:gd name="connsiteX13" fmla="*/ -24 w 1245403"/>
              <a:gd name="connsiteY13" fmla="*/ -24 h 1011972"/>
              <a:gd name="connsiteX14" fmla="*/ 51872 w 1245403"/>
              <a:gd name="connsiteY14" fmla="*/ 51872 h 1011972"/>
              <a:gd name="connsiteX15" fmla="*/ 1141588 w 1245403"/>
              <a:gd name="connsiteY15" fmla="*/ 51872 h 1011972"/>
              <a:gd name="connsiteX16" fmla="*/ 1141588 w 1245403"/>
              <a:gd name="connsiteY16" fmla="*/ 570782 h 1011972"/>
              <a:gd name="connsiteX17" fmla="*/ 1115690 w 1245403"/>
              <a:gd name="connsiteY17" fmla="*/ 570782 h 1011972"/>
              <a:gd name="connsiteX18" fmla="*/ 1063794 w 1245403"/>
              <a:gd name="connsiteY18" fmla="*/ 570782 h 1011972"/>
              <a:gd name="connsiteX19" fmla="*/ 1063794 w 1245403"/>
              <a:gd name="connsiteY19" fmla="*/ 518886 h 1011972"/>
              <a:gd name="connsiteX20" fmla="*/ 1063794 w 1245403"/>
              <a:gd name="connsiteY20" fmla="*/ 389197 h 1011972"/>
              <a:gd name="connsiteX21" fmla="*/ 804264 w 1245403"/>
              <a:gd name="connsiteY21" fmla="*/ 389197 h 1011972"/>
              <a:gd name="connsiteX22" fmla="*/ 804264 w 1245403"/>
              <a:gd name="connsiteY22" fmla="*/ 415297 h 1011972"/>
              <a:gd name="connsiteX23" fmla="*/ 804264 w 1245403"/>
              <a:gd name="connsiteY23" fmla="*/ 518886 h 1011972"/>
              <a:gd name="connsiteX24" fmla="*/ 804264 w 1245403"/>
              <a:gd name="connsiteY24" fmla="*/ 570782 h 1011972"/>
              <a:gd name="connsiteX25" fmla="*/ 752368 w 1245403"/>
              <a:gd name="connsiteY25" fmla="*/ 570782 h 1011972"/>
              <a:gd name="connsiteX26" fmla="*/ 622678 w 1245403"/>
              <a:gd name="connsiteY26" fmla="*/ 570782 h 1011972"/>
              <a:gd name="connsiteX27" fmla="*/ 622678 w 1245403"/>
              <a:gd name="connsiteY27" fmla="*/ 830364 h 1011972"/>
              <a:gd name="connsiteX28" fmla="*/ 752368 w 1245403"/>
              <a:gd name="connsiteY28" fmla="*/ 830364 h 1011972"/>
              <a:gd name="connsiteX29" fmla="*/ 804264 w 1245403"/>
              <a:gd name="connsiteY29" fmla="*/ 830364 h 1011972"/>
              <a:gd name="connsiteX30" fmla="*/ 804264 w 1245403"/>
              <a:gd name="connsiteY30" fmla="*/ 882260 h 1011972"/>
              <a:gd name="connsiteX31" fmla="*/ 51872 w 1245403"/>
              <a:gd name="connsiteY31" fmla="*/ 882260 h 1011972"/>
              <a:gd name="connsiteX32" fmla="*/ 51872 w 1245403"/>
              <a:gd name="connsiteY32" fmla="*/ 51872 h 1011972"/>
              <a:gd name="connsiteX33" fmla="*/ 103769 w 1245403"/>
              <a:gd name="connsiteY33" fmla="*/ 103819 h 1011972"/>
              <a:gd name="connsiteX34" fmla="*/ 103769 w 1245403"/>
              <a:gd name="connsiteY34" fmla="*/ 129869 h 1011972"/>
              <a:gd name="connsiteX35" fmla="*/ 103769 w 1245403"/>
              <a:gd name="connsiteY35" fmla="*/ 311454 h 1011972"/>
              <a:gd name="connsiteX36" fmla="*/ 1089641 w 1245403"/>
              <a:gd name="connsiteY36" fmla="*/ 311454 h 1011972"/>
              <a:gd name="connsiteX37" fmla="*/ 1089641 w 1245403"/>
              <a:gd name="connsiteY37" fmla="*/ 103819 h 1011972"/>
              <a:gd name="connsiteX38" fmla="*/ 103769 w 1245403"/>
              <a:gd name="connsiteY38" fmla="*/ 103819 h 1011972"/>
              <a:gd name="connsiteX39" fmla="*/ 155665 w 1245403"/>
              <a:gd name="connsiteY39" fmla="*/ 155715 h 1011972"/>
              <a:gd name="connsiteX40" fmla="*/ 1037745 w 1245403"/>
              <a:gd name="connsiteY40" fmla="*/ 155715 h 1011972"/>
              <a:gd name="connsiteX41" fmla="*/ 1037745 w 1245403"/>
              <a:gd name="connsiteY41" fmla="*/ 259558 h 1011972"/>
              <a:gd name="connsiteX42" fmla="*/ 155665 w 1245403"/>
              <a:gd name="connsiteY42" fmla="*/ 259558 h 1011972"/>
              <a:gd name="connsiteX43" fmla="*/ 155665 w 1245403"/>
              <a:gd name="connsiteY43" fmla="*/ 155715 h 1011972"/>
              <a:gd name="connsiteX44" fmla="*/ 103769 w 1245403"/>
              <a:gd name="connsiteY44" fmla="*/ 363350 h 1011972"/>
              <a:gd name="connsiteX45" fmla="*/ 103769 w 1245403"/>
              <a:gd name="connsiteY45" fmla="*/ 830364 h 1011972"/>
              <a:gd name="connsiteX46" fmla="*/ 129615 w 1245403"/>
              <a:gd name="connsiteY46" fmla="*/ 830364 h 1011972"/>
              <a:gd name="connsiteX47" fmla="*/ 570782 w 1245403"/>
              <a:gd name="connsiteY47" fmla="*/ 830364 h 1011972"/>
              <a:gd name="connsiteX48" fmla="*/ 570782 w 1245403"/>
              <a:gd name="connsiteY48" fmla="*/ 363350 h 1011972"/>
              <a:gd name="connsiteX49" fmla="*/ 103769 w 1245403"/>
              <a:gd name="connsiteY49" fmla="*/ 363350 h 1011972"/>
              <a:gd name="connsiteX50" fmla="*/ 155665 w 1245403"/>
              <a:gd name="connsiteY50" fmla="*/ 415297 h 1011972"/>
              <a:gd name="connsiteX51" fmla="*/ 518835 w 1245403"/>
              <a:gd name="connsiteY51" fmla="*/ 415297 h 1011972"/>
              <a:gd name="connsiteX52" fmla="*/ 518835 w 1245403"/>
              <a:gd name="connsiteY52" fmla="*/ 778417 h 1011972"/>
              <a:gd name="connsiteX53" fmla="*/ 155665 w 1245403"/>
              <a:gd name="connsiteY53" fmla="*/ 778417 h 1011972"/>
              <a:gd name="connsiteX54" fmla="*/ 155665 w 1245403"/>
              <a:gd name="connsiteY54" fmla="*/ 415297 h 1011972"/>
              <a:gd name="connsiteX55" fmla="*/ 856160 w 1245403"/>
              <a:gd name="connsiteY55" fmla="*/ 441143 h 1011972"/>
              <a:gd name="connsiteX56" fmla="*/ 1011898 w 1245403"/>
              <a:gd name="connsiteY56" fmla="*/ 441143 h 1011972"/>
              <a:gd name="connsiteX57" fmla="*/ 1011898 w 1245403"/>
              <a:gd name="connsiteY57" fmla="*/ 518886 h 1011972"/>
              <a:gd name="connsiteX58" fmla="*/ 1011898 w 1245403"/>
              <a:gd name="connsiteY58" fmla="*/ 622729 h 1011972"/>
              <a:gd name="connsiteX59" fmla="*/ 1115690 w 1245403"/>
              <a:gd name="connsiteY59" fmla="*/ 622729 h 1011972"/>
              <a:gd name="connsiteX60" fmla="*/ 1193484 w 1245403"/>
              <a:gd name="connsiteY60" fmla="*/ 622729 h 1011972"/>
              <a:gd name="connsiteX61" fmla="*/ 1193484 w 1245403"/>
              <a:gd name="connsiteY61" fmla="*/ 778417 h 1011972"/>
              <a:gd name="connsiteX62" fmla="*/ 1115690 w 1245403"/>
              <a:gd name="connsiteY62" fmla="*/ 778417 h 1011972"/>
              <a:gd name="connsiteX63" fmla="*/ 1011898 w 1245403"/>
              <a:gd name="connsiteY63" fmla="*/ 778417 h 1011972"/>
              <a:gd name="connsiteX64" fmla="*/ 1011898 w 1245403"/>
              <a:gd name="connsiteY64" fmla="*/ 882260 h 1011972"/>
              <a:gd name="connsiteX65" fmla="*/ 1011898 w 1245403"/>
              <a:gd name="connsiteY65" fmla="*/ 960002 h 1011972"/>
              <a:gd name="connsiteX66" fmla="*/ 856160 w 1245403"/>
              <a:gd name="connsiteY66" fmla="*/ 960002 h 1011972"/>
              <a:gd name="connsiteX67" fmla="*/ 856160 w 1245403"/>
              <a:gd name="connsiteY67" fmla="*/ 882260 h 1011972"/>
              <a:gd name="connsiteX68" fmla="*/ 856160 w 1245403"/>
              <a:gd name="connsiteY68" fmla="*/ 778417 h 1011972"/>
              <a:gd name="connsiteX69" fmla="*/ 752368 w 1245403"/>
              <a:gd name="connsiteY69" fmla="*/ 778417 h 1011972"/>
              <a:gd name="connsiteX70" fmla="*/ 674574 w 1245403"/>
              <a:gd name="connsiteY70" fmla="*/ 778417 h 1011972"/>
              <a:gd name="connsiteX71" fmla="*/ 674574 w 1245403"/>
              <a:gd name="connsiteY71" fmla="*/ 622729 h 1011972"/>
              <a:gd name="connsiteX72" fmla="*/ 752368 w 1245403"/>
              <a:gd name="connsiteY72" fmla="*/ 622729 h 1011972"/>
              <a:gd name="connsiteX73" fmla="*/ 856160 w 1245403"/>
              <a:gd name="connsiteY73" fmla="*/ 622729 h 1011972"/>
              <a:gd name="connsiteX74" fmla="*/ 856160 w 1245403"/>
              <a:gd name="connsiteY74" fmla="*/ 518886 h 1011972"/>
              <a:gd name="connsiteX75" fmla="*/ 856160 w 1245403"/>
              <a:gd name="connsiteY75" fmla="*/ 441143 h 1011972"/>
              <a:gd name="connsiteX76" fmla="*/ 1063794 w 1245403"/>
              <a:gd name="connsiteY76" fmla="*/ 830364 h 1011972"/>
              <a:gd name="connsiteX77" fmla="*/ 1115690 w 1245403"/>
              <a:gd name="connsiteY77" fmla="*/ 830364 h 1011972"/>
              <a:gd name="connsiteX78" fmla="*/ 1141588 w 1245403"/>
              <a:gd name="connsiteY78" fmla="*/ 830364 h 1011972"/>
              <a:gd name="connsiteX79" fmla="*/ 1141588 w 1245403"/>
              <a:gd name="connsiteY79" fmla="*/ 882260 h 1011972"/>
              <a:gd name="connsiteX80" fmla="*/ 1063794 w 1245403"/>
              <a:gd name="connsiteY80" fmla="*/ 882260 h 1011972"/>
              <a:gd name="connsiteX81" fmla="*/ 1063794 w 1245403"/>
              <a:gd name="connsiteY81" fmla="*/ 830364 h 101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45403" h="1011972">
                <a:moveTo>
                  <a:pt x="-24" y="-24"/>
                </a:moveTo>
                <a:lnTo>
                  <a:pt x="-24" y="934156"/>
                </a:lnTo>
                <a:lnTo>
                  <a:pt x="25823" y="934156"/>
                </a:lnTo>
                <a:lnTo>
                  <a:pt x="804264" y="934156"/>
                </a:lnTo>
                <a:lnTo>
                  <a:pt x="804264" y="1011949"/>
                </a:lnTo>
                <a:lnTo>
                  <a:pt x="1063794" y="1011949"/>
                </a:lnTo>
                <a:lnTo>
                  <a:pt x="1063794" y="934156"/>
                </a:lnTo>
                <a:lnTo>
                  <a:pt x="1193484" y="934156"/>
                </a:lnTo>
                <a:lnTo>
                  <a:pt x="1193484" y="830364"/>
                </a:lnTo>
                <a:lnTo>
                  <a:pt x="1245380" y="830364"/>
                </a:lnTo>
                <a:lnTo>
                  <a:pt x="1245380" y="570782"/>
                </a:lnTo>
                <a:lnTo>
                  <a:pt x="1193484" y="570782"/>
                </a:lnTo>
                <a:lnTo>
                  <a:pt x="1193484" y="-24"/>
                </a:lnTo>
                <a:lnTo>
                  <a:pt x="-24" y="-24"/>
                </a:lnTo>
                <a:close/>
                <a:moveTo>
                  <a:pt x="51872" y="51872"/>
                </a:moveTo>
                <a:lnTo>
                  <a:pt x="1141588" y="51872"/>
                </a:lnTo>
                <a:lnTo>
                  <a:pt x="1141588" y="570782"/>
                </a:lnTo>
                <a:lnTo>
                  <a:pt x="1115690" y="570782"/>
                </a:lnTo>
                <a:lnTo>
                  <a:pt x="1063794" y="570782"/>
                </a:lnTo>
                <a:lnTo>
                  <a:pt x="1063794" y="518886"/>
                </a:lnTo>
                <a:lnTo>
                  <a:pt x="1063794" y="389197"/>
                </a:lnTo>
                <a:lnTo>
                  <a:pt x="804264" y="389197"/>
                </a:lnTo>
                <a:lnTo>
                  <a:pt x="804264" y="415297"/>
                </a:lnTo>
                <a:lnTo>
                  <a:pt x="804264" y="518886"/>
                </a:lnTo>
                <a:lnTo>
                  <a:pt x="804264" y="570782"/>
                </a:lnTo>
                <a:lnTo>
                  <a:pt x="752368" y="570782"/>
                </a:lnTo>
                <a:lnTo>
                  <a:pt x="622678" y="570782"/>
                </a:lnTo>
                <a:lnTo>
                  <a:pt x="622678" y="830364"/>
                </a:lnTo>
                <a:lnTo>
                  <a:pt x="752368" y="830364"/>
                </a:lnTo>
                <a:lnTo>
                  <a:pt x="804264" y="830364"/>
                </a:lnTo>
                <a:lnTo>
                  <a:pt x="804264" y="882260"/>
                </a:lnTo>
                <a:lnTo>
                  <a:pt x="51872" y="882260"/>
                </a:lnTo>
                <a:lnTo>
                  <a:pt x="51872" y="51872"/>
                </a:lnTo>
                <a:close/>
                <a:moveTo>
                  <a:pt x="103769" y="103819"/>
                </a:moveTo>
                <a:lnTo>
                  <a:pt x="103769" y="129869"/>
                </a:lnTo>
                <a:lnTo>
                  <a:pt x="103769" y="311454"/>
                </a:lnTo>
                <a:lnTo>
                  <a:pt x="1089641" y="311454"/>
                </a:lnTo>
                <a:lnTo>
                  <a:pt x="1089641" y="103819"/>
                </a:lnTo>
                <a:lnTo>
                  <a:pt x="103769" y="103819"/>
                </a:lnTo>
                <a:close/>
                <a:moveTo>
                  <a:pt x="155665" y="155715"/>
                </a:moveTo>
                <a:lnTo>
                  <a:pt x="1037745" y="155715"/>
                </a:lnTo>
                <a:lnTo>
                  <a:pt x="1037745" y="259558"/>
                </a:lnTo>
                <a:lnTo>
                  <a:pt x="155665" y="259558"/>
                </a:lnTo>
                <a:lnTo>
                  <a:pt x="155665" y="155715"/>
                </a:lnTo>
                <a:close/>
                <a:moveTo>
                  <a:pt x="103769" y="363350"/>
                </a:moveTo>
                <a:lnTo>
                  <a:pt x="103769" y="830364"/>
                </a:lnTo>
                <a:lnTo>
                  <a:pt x="129615" y="830364"/>
                </a:lnTo>
                <a:lnTo>
                  <a:pt x="570782" y="830364"/>
                </a:lnTo>
                <a:lnTo>
                  <a:pt x="570782" y="363350"/>
                </a:lnTo>
                <a:lnTo>
                  <a:pt x="103769" y="363350"/>
                </a:lnTo>
                <a:close/>
                <a:moveTo>
                  <a:pt x="155665" y="415297"/>
                </a:moveTo>
                <a:lnTo>
                  <a:pt x="518835" y="415297"/>
                </a:lnTo>
                <a:lnTo>
                  <a:pt x="518835" y="778417"/>
                </a:lnTo>
                <a:lnTo>
                  <a:pt x="155665" y="778417"/>
                </a:lnTo>
                <a:lnTo>
                  <a:pt x="155665" y="415297"/>
                </a:lnTo>
                <a:close/>
                <a:moveTo>
                  <a:pt x="856160" y="441143"/>
                </a:moveTo>
                <a:lnTo>
                  <a:pt x="1011898" y="441143"/>
                </a:lnTo>
                <a:lnTo>
                  <a:pt x="1011898" y="518886"/>
                </a:lnTo>
                <a:lnTo>
                  <a:pt x="1011898" y="622729"/>
                </a:lnTo>
                <a:lnTo>
                  <a:pt x="1115690" y="622729"/>
                </a:lnTo>
                <a:lnTo>
                  <a:pt x="1193484" y="622729"/>
                </a:lnTo>
                <a:lnTo>
                  <a:pt x="1193484" y="778417"/>
                </a:lnTo>
                <a:lnTo>
                  <a:pt x="1115690" y="778417"/>
                </a:lnTo>
                <a:lnTo>
                  <a:pt x="1011898" y="778417"/>
                </a:lnTo>
                <a:lnTo>
                  <a:pt x="1011898" y="882260"/>
                </a:lnTo>
                <a:lnTo>
                  <a:pt x="1011898" y="960002"/>
                </a:lnTo>
                <a:lnTo>
                  <a:pt x="856160" y="960002"/>
                </a:lnTo>
                <a:lnTo>
                  <a:pt x="856160" y="882260"/>
                </a:lnTo>
                <a:lnTo>
                  <a:pt x="856160" y="778417"/>
                </a:lnTo>
                <a:lnTo>
                  <a:pt x="752368" y="778417"/>
                </a:lnTo>
                <a:lnTo>
                  <a:pt x="674574" y="778417"/>
                </a:lnTo>
                <a:lnTo>
                  <a:pt x="674574" y="622729"/>
                </a:lnTo>
                <a:lnTo>
                  <a:pt x="752368" y="622729"/>
                </a:lnTo>
                <a:lnTo>
                  <a:pt x="856160" y="622729"/>
                </a:lnTo>
                <a:lnTo>
                  <a:pt x="856160" y="518886"/>
                </a:lnTo>
                <a:lnTo>
                  <a:pt x="856160" y="441143"/>
                </a:lnTo>
                <a:close/>
                <a:moveTo>
                  <a:pt x="1063794" y="830364"/>
                </a:moveTo>
                <a:lnTo>
                  <a:pt x="1115690" y="830364"/>
                </a:lnTo>
                <a:lnTo>
                  <a:pt x="1141588" y="830364"/>
                </a:lnTo>
                <a:lnTo>
                  <a:pt x="1141588" y="882260"/>
                </a:lnTo>
                <a:lnTo>
                  <a:pt x="1063794" y="882260"/>
                </a:lnTo>
                <a:lnTo>
                  <a:pt x="1063794" y="8303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51886" cap="sq">
            <a:noFill/>
            <a:prstDash val="solid"/>
            <a:miter/>
          </a:ln>
        </p:spPr>
        <p:txBody>
          <a:bodyPr rtlCol="0" anchor="ctr"/>
          <a:lstStyle/>
          <a:p>
            <a:endParaRPr lang="nl-NL">
              <a:latin typeface="Danone One Light" panose="020B0304030202020204" pitchFamily="34" charset="0"/>
            </a:endParaRPr>
          </a:p>
        </p:txBody>
      </p:sp>
      <p:sp>
        <p:nvSpPr>
          <p:cNvPr id="22" name="Help 4">
            <a:extLst>
              <a:ext uri="{FF2B5EF4-FFF2-40B4-BE49-F238E27FC236}">
                <a16:creationId xmlns:a16="http://schemas.microsoft.com/office/drawing/2014/main" id="{A4D0E916-0C8D-738D-DA4F-D542DFF4BD49}"/>
              </a:ext>
            </a:extLst>
          </p:cNvPr>
          <p:cNvSpPr>
            <a:spLocks/>
          </p:cNvSpPr>
          <p:nvPr userDrawn="1"/>
        </p:nvSpPr>
        <p:spPr>
          <a:xfrm>
            <a:off x="12281626" y="263342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</a:rPr>
              <a:t>HOME TAB</a:t>
            </a:r>
          </a:p>
        </p:txBody>
      </p:sp>
      <p:pic>
        <p:nvPicPr>
          <p:cNvPr id="12" name="Help 5">
            <a:extLst>
              <a:ext uri="{FF2B5EF4-FFF2-40B4-BE49-F238E27FC236}">
                <a16:creationId xmlns:a16="http://schemas.microsoft.com/office/drawing/2014/main" id="{1BCF2C70-08E3-A16D-50F4-4CFA4F4CE3D5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490973" y="5543889"/>
            <a:ext cx="243459" cy="243459"/>
          </a:xfrm>
          <a:prstGeom prst="rect">
            <a:avLst/>
          </a:prstGeom>
          <a:effectLst/>
        </p:spPr>
      </p:pic>
      <p:sp>
        <p:nvSpPr>
          <p:cNvPr id="14" name="Help 6">
            <a:extLst>
              <a:ext uri="{FF2B5EF4-FFF2-40B4-BE49-F238E27FC236}">
                <a16:creationId xmlns:a16="http://schemas.microsoft.com/office/drawing/2014/main" id="{901C79BD-C5C9-65DB-1BC3-1E46A2FDE26F}"/>
              </a:ext>
            </a:extLst>
          </p:cNvPr>
          <p:cNvSpPr>
            <a:spLocks/>
          </p:cNvSpPr>
          <p:nvPr userDrawn="1"/>
        </p:nvSpPr>
        <p:spPr>
          <a:xfrm>
            <a:off x="12281626" y="5332867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</a:rPr>
              <a:t>PICTURE TAB</a:t>
            </a:r>
          </a:p>
        </p:txBody>
      </p:sp>
      <p:sp>
        <p:nvSpPr>
          <p:cNvPr id="15" name="Help 7">
            <a:extLst>
              <a:ext uri="{FF2B5EF4-FFF2-40B4-BE49-F238E27FC236}">
                <a16:creationId xmlns:a16="http://schemas.microsoft.com/office/drawing/2014/main" id="{008ECB8F-6517-517E-4852-8B96B3F79F1B}"/>
              </a:ext>
            </a:extLst>
          </p:cNvPr>
          <p:cNvSpPr>
            <a:spLocks/>
          </p:cNvSpPr>
          <p:nvPr userDrawn="1"/>
        </p:nvSpPr>
        <p:spPr>
          <a:xfrm>
            <a:off x="12281626" y="5847719"/>
            <a:ext cx="662152" cy="1014557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Light" panose="020B0304030202020204" pitchFamily="34" charset="0"/>
            </a:endParaRPr>
          </a:p>
        </p:txBody>
      </p:sp>
      <p:pic>
        <p:nvPicPr>
          <p:cNvPr id="16" name="Help 8">
            <a:extLst>
              <a:ext uri="{FF2B5EF4-FFF2-40B4-BE49-F238E27FC236}">
                <a16:creationId xmlns:a16="http://schemas.microsoft.com/office/drawing/2014/main" id="{487535CD-096C-7EF6-E974-4D83BBAC7C1F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490973" y="5916749"/>
            <a:ext cx="243459" cy="243459"/>
          </a:xfrm>
          <a:prstGeom prst="rect">
            <a:avLst/>
          </a:prstGeom>
          <a:effectLst/>
        </p:spPr>
      </p:pic>
      <p:sp>
        <p:nvSpPr>
          <p:cNvPr id="17" name="Help 9">
            <a:extLst>
              <a:ext uri="{FF2B5EF4-FFF2-40B4-BE49-F238E27FC236}">
                <a16:creationId xmlns:a16="http://schemas.microsoft.com/office/drawing/2014/main" id="{26D99E1D-0E0A-326B-CBB7-BF65D28C2117}"/>
              </a:ext>
            </a:extLst>
          </p:cNvPr>
          <p:cNvSpPr txBox="1">
            <a:spLocks/>
          </p:cNvSpPr>
          <p:nvPr userDrawn="1"/>
        </p:nvSpPr>
        <p:spPr>
          <a:xfrm>
            <a:off x="12229075" y="6154390"/>
            <a:ext cx="767255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Use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‘Reset Slide’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to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fit picture &amp; ‘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Crop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’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to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adjust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picture</a:t>
            </a:r>
          </a:p>
        </p:txBody>
      </p:sp>
      <p:sp>
        <p:nvSpPr>
          <p:cNvPr id="18" name="Help 10">
            <a:extLst>
              <a:ext uri="{FF2B5EF4-FFF2-40B4-BE49-F238E27FC236}">
                <a16:creationId xmlns:a16="http://schemas.microsoft.com/office/drawing/2014/main" id="{8A485E81-ECBC-E46C-ED51-7271B132FE80}"/>
              </a:ext>
            </a:extLst>
          </p:cNvPr>
          <p:cNvSpPr>
            <a:spLocks/>
          </p:cNvSpPr>
          <p:nvPr userDrawn="1"/>
        </p:nvSpPr>
        <p:spPr>
          <a:xfrm>
            <a:off x="12281626" y="4915614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</a:rPr>
              <a:t>PICTURE TAB</a:t>
            </a:r>
          </a:p>
        </p:txBody>
      </p:sp>
      <p:sp>
        <p:nvSpPr>
          <p:cNvPr id="27" name="Help 11">
            <a:extLst>
              <a:ext uri="{FF2B5EF4-FFF2-40B4-BE49-F238E27FC236}">
                <a16:creationId xmlns:a16="http://schemas.microsoft.com/office/drawing/2014/main" id="{35E95D5A-B6A4-A827-AF8C-6B93FF4EE85F}"/>
              </a:ext>
            </a:extLst>
          </p:cNvPr>
          <p:cNvSpPr>
            <a:spLocks/>
          </p:cNvSpPr>
          <p:nvPr userDrawn="1"/>
        </p:nvSpPr>
        <p:spPr>
          <a:xfrm>
            <a:off x="12281626" y="5059738"/>
            <a:ext cx="662152" cy="735233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Light" panose="020B0304030202020204" pitchFamily="34" charset="0"/>
            </a:endParaRPr>
          </a:p>
        </p:txBody>
      </p:sp>
      <p:sp>
        <p:nvSpPr>
          <p:cNvPr id="28" name="Help 12">
            <a:extLst>
              <a:ext uri="{FF2B5EF4-FFF2-40B4-BE49-F238E27FC236}">
                <a16:creationId xmlns:a16="http://schemas.microsoft.com/office/drawing/2014/main" id="{DADE3837-F6C6-EC77-BF4D-D7AF7DB28A1F}"/>
              </a:ext>
            </a:extLst>
          </p:cNvPr>
          <p:cNvSpPr txBox="1">
            <a:spLocks/>
          </p:cNvSpPr>
          <p:nvPr userDrawn="1"/>
        </p:nvSpPr>
        <p:spPr>
          <a:xfrm>
            <a:off x="12282344" y="5428651"/>
            <a:ext cx="6621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Image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can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be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replaced</a:t>
            </a:r>
            <a:endParaRPr lang="nl-NL" sz="750">
              <a:solidFill>
                <a:schemeClr val="bg1">
                  <a:lumMod val="50000"/>
                </a:schemeClr>
              </a:solidFill>
              <a:latin typeface="Danone One Condensed" panose="020B0604020202020204" charset="0"/>
            </a:endParaRPr>
          </a:p>
        </p:txBody>
      </p:sp>
      <p:pic>
        <p:nvPicPr>
          <p:cNvPr id="29" name="Help 13">
            <a:extLst>
              <a:ext uri="{FF2B5EF4-FFF2-40B4-BE49-F238E27FC236}">
                <a16:creationId xmlns:a16="http://schemas.microsoft.com/office/drawing/2014/main" id="{2826B311-E4AD-DA9B-EC89-E7AB294AD7EA}"/>
              </a:ext>
            </a:extLst>
          </p:cNvPr>
          <p:cNvPicPr>
            <a:picLocks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67171" y="5155323"/>
            <a:ext cx="307542" cy="307542"/>
          </a:xfrm>
          <a:prstGeom prst="rect">
            <a:avLst/>
          </a:prstGeom>
        </p:spPr>
      </p:pic>
      <p:pic>
        <p:nvPicPr>
          <p:cNvPr id="4" name="Danone-_Danone_Logo_Seconadry_Watercolour_Horizontal.png">
            <a:extLst>
              <a:ext uri="{FF2B5EF4-FFF2-40B4-BE49-F238E27FC236}">
                <a16:creationId xmlns:a16="http://schemas.microsoft.com/office/drawing/2014/main" id="{6388229A-DBA0-AA9F-1DB1-371C4A968C7B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2245" y="6445340"/>
            <a:ext cx="869765" cy="217952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emi Transparent">
            <a:extLst>
              <a:ext uri="{FF2B5EF4-FFF2-40B4-BE49-F238E27FC236}">
                <a16:creationId xmlns:a16="http://schemas.microsoft.com/office/drawing/2014/main" id="{3D7B8B26-EB7B-1F2F-9662-43B21F92FC21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4221874" y="1"/>
            <a:ext cx="1793705" cy="6857999"/>
          </a:xfrm>
          <a:custGeom>
            <a:avLst/>
            <a:gdLst>
              <a:gd name="connsiteX0" fmla="*/ 0 w 1793705"/>
              <a:gd name="connsiteY0" fmla="*/ 0 h 6857999"/>
              <a:gd name="connsiteX1" fmla="*/ 682691 w 1793705"/>
              <a:gd name="connsiteY1" fmla="*/ 0 h 6857999"/>
              <a:gd name="connsiteX2" fmla="*/ 791543 w 1793705"/>
              <a:gd name="connsiteY2" fmla="*/ 153073 h 6857999"/>
              <a:gd name="connsiteX3" fmla="*/ 1793705 w 1793705"/>
              <a:gd name="connsiteY3" fmla="*/ 3433927 h 6857999"/>
              <a:gd name="connsiteX4" fmla="*/ 791543 w 1793705"/>
              <a:gd name="connsiteY4" fmla="*/ 6714782 h 6857999"/>
              <a:gd name="connsiteX5" fmla="*/ 689699 w 1793705"/>
              <a:gd name="connsiteY5" fmla="*/ 6857999 h 6857999"/>
              <a:gd name="connsiteX6" fmla="*/ 7120 w 1793705"/>
              <a:gd name="connsiteY6" fmla="*/ 6857999 h 6857999"/>
              <a:gd name="connsiteX7" fmla="*/ 78975 w 1793705"/>
              <a:gd name="connsiteY7" fmla="*/ 6758541 h 6857999"/>
              <a:gd name="connsiteX8" fmla="*/ 1110988 w 1793705"/>
              <a:gd name="connsiteY8" fmla="*/ 3433927 h 6857999"/>
              <a:gd name="connsiteX9" fmla="*/ 78975 w 1793705"/>
              <a:gd name="connsiteY9" fmla="*/ 109314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93705" h="6857999">
                <a:moveTo>
                  <a:pt x="0" y="0"/>
                </a:moveTo>
                <a:lnTo>
                  <a:pt x="682691" y="0"/>
                </a:lnTo>
                <a:lnTo>
                  <a:pt x="791543" y="153073"/>
                </a:lnTo>
                <a:cubicBezTo>
                  <a:pt x="1424256" y="1089611"/>
                  <a:pt x="1793705" y="2218625"/>
                  <a:pt x="1793705" y="3433927"/>
                </a:cubicBezTo>
                <a:cubicBezTo>
                  <a:pt x="1793705" y="4649230"/>
                  <a:pt x="1424256" y="5778243"/>
                  <a:pt x="791543" y="6714782"/>
                </a:cubicBezTo>
                <a:lnTo>
                  <a:pt x="689699" y="6857999"/>
                </a:lnTo>
                <a:lnTo>
                  <a:pt x="7120" y="6857999"/>
                </a:lnTo>
                <a:lnTo>
                  <a:pt x="78975" y="6758541"/>
                </a:lnTo>
                <a:cubicBezTo>
                  <a:pt x="729904" y="5813504"/>
                  <a:pt x="1110988" y="4668219"/>
                  <a:pt x="1110988" y="3433927"/>
                </a:cubicBezTo>
                <a:cubicBezTo>
                  <a:pt x="1110988" y="2199636"/>
                  <a:pt x="729904" y="1054351"/>
                  <a:pt x="78975" y="109314"/>
                </a:cubicBezTo>
                <a:close/>
              </a:path>
            </a:pathLst>
          </a:custGeom>
          <a:solidFill>
            <a:srgbClr val="005EB8">
              <a:alpha val="60000"/>
            </a:srgbClr>
          </a:solidFill>
        </p:spPr>
        <p:txBody>
          <a:bodyPr wrap="square">
            <a:noAutofit/>
          </a:bodyPr>
          <a:lstStyle>
            <a:lvl1pPr>
              <a:defRPr sz="100">
                <a:latin typeface="Danone One Light" panose="020B0304030202020204" pitchFamily="34" charset="0"/>
              </a:defRPr>
            </a:lvl1pPr>
          </a:lstStyle>
          <a:p>
            <a:pPr lvl="0"/>
            <a:r>
              <a:rPr lang="en-US"/>
              <a:t>.</a:t>
            </a:r>
            <a:endParaRPr lang="nl-NL"/>
          </a:p>
        </p:txBody>
      </p:sp>
      <p:sp>
        <p:nvSpPr>
          <p:cNvPr id="8" name="Help 14">
            <a:extLst>
              <a:ext uri="{FF2B5EF4-FFF2-40B4-BE49-F238E27FC236}">
                <a16:creationId xmlns:a16="http://schemas.microsoft.com/office/drawing/2014/main" id="{E058772A-CA08-80A1-0A7E-6F97CD57C327}"/>
              </a:ext>
            </a:extLst>
          </p:cNvPr>
          <p:cNvSpPr>
            <a:spLocks/>
          </p:cNvSpPr>
          <p:nvPr userDrawn="1"/>
        </p:nvSpPr>
        <p:spPr>
          <a:xfrm>
            <a:off x="12281626" y="1838816"/>
            <a:ext cx="662152" cy="1091501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sp>
        <p:nvSpPr>
          <p:cNvPr id="9" name="Help 15">
            <a:extLst>
              <a:ext uri="{FF2B5EF4-FFF2-40B4-BE49-F238E27FC236}">
                <a16:creationId xmlns:a16="http://schemas.microsoft.com/office/drawing/2014/main" id="{B57EA6D2-D3C6-514B-3D1C-04AD0CF53A7B}"/>
              </a:ext>
            </a:extLst>
          </p:cNvPr>
          <p:cNvSpPr txBox="1">
            <a:spLocks/>
          </p:cNvSpPr>
          <p:nvPr userDrawn="1"/>
        </p:nvSpPr>
        <p:spPr>
          <a:xfrm>
            <a:off x="12234624" y="2158927"/>
            <a:ext cx="76725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Click ‘Right Mouse button’ </a:t>
            </a:r>
          </a:p>
          <a:p>
            <a:pPr algn="ctr"/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on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photo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and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select ‘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Send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to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back’ or reset slide</a:t>
            </a:r>
          </a:p>
        </p:txBody>
      </p:sp>
      <p:sp>
        <p:nvSpPr>
          <p:cNvPr id="10" name="Help 16">
            <a:extLst>
              <a:ext uri="{FF2B5EF4-FFF2-40B4-BE49-F238E27FC236}">
                <a16:creationId xmlns:a16="http://schemas.microsoft.com/office/drawing/2014/main" id="{8209A939-4050-2E69-2EDA-B111692F99BD}"/>
              </a:ext>
            </a:extLst>
          </p:cNvPr>
          <p:cNvSpPr>
            <a:spLocks/>
          </p:cNvSpPr>
          <p:nvPr userDrawn="1"/>
        </p:nvSpPr>
        <p:spPr>
          <a:xfrm>
            <a:off x="12281626" y="1707102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  <a:cs typeface="Danone One Condensed" panose="020B0604020202020204" charset="0"/>
              </a:rPr>
              <a:t>RIGHT CLICK</a:t>
            </a:r>
          </a:p>
        </p:txBody>
      </p:sp>
      <p:pic>
        <p:nvPicPr>
          <p:cNvPr id="11" name="Help 17">
            <a:extLst>
              <a:ext uri="{FF2B5EF4-FFF2-40B4-BE49-F238E27FC236}">
                <a16:creationId xmlns:a16="http://schemas.microsoft.com/office/drawing/2014/main" id="{799CD59D-9F2F-41FC-7DB2-7913F35DC73C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498893" y="1876079"/>
            <a:ext cx="288000" cy="288000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BAF6153B-88E0-4141-AF10-03BD087EF8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87375" y="3503829"/>
            <a:ext cx="3639568" cy="1500187"/>
          </a:xfrm>
        </p:spPr>
        <p:txBody>
          <a:bodyPr>
            <a:noAutofit/>
          </a:bodyPr>
          <a:lstStyle>
            <a:lvl1pPr marL="0" indent="0">
              <a:buNone/>
              <a:defRPr lang="en-US" sz="1800" b="0" kern="1200" cap="none" baseline="0" dirty="0">
                <a:solidFill>
                  <a:schemeClr val="bg1"/>
                </a:solidFill>
                <a:latin typeface="Danone One" panose="020B0504030202020204" pitchFamily="34" charset="0"/>
                <a:ea typeface="Danone One" panose="020B0604020202020204" charset="0"/>
                <a:cs typeface="Danone One Condensed" panose="020B060402020202020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Insert presentation subtitle             – can span over multiple lines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4EB386-55D4-4C75-82D9-19AEA17FB5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438476"/>
            <a:ext cx="3639568" cy="2852737"/>
          </a:xfrm>
        </p:spPr>
        <p:txBody>
          <a:bodyPr anchor="b">
            <a:noAutofit/>
          </a:bodyPr>
          <a:lstStyle>
            <a:lvl1pPr marL="0" algn="l" defTabSz="914400" rtl="0" eaLnBrk="1" latinLnBrk="0" hangingPunct="1">
              <a:defRPr lang="en-GB" sz="3600" kern="1200" cap="all" baseline="0" dirty="0">
                <a:solidFill>
                  <a:schemeClr val="bg1"/>
                </a:solidFill>
                <a:latin typeface="Danone One Condensed" panose="020B0504030202020204" pitchFamily="34" charset="0"/>
                <a:ea typeface="Danone One Condensed" panose="020B0604020202020204" charset="0"/>
                <a:cs typeface="Danone One Condensed" panose="020B0604020202020204" charset="0"/>
              </a:defRPr>
            </a:lvl1pPr>
          </a:lstStyle>
          <a:p>
            <a:r>
              <a:rPr lang="en-US"/>
              <a:t>Insert presentation title - BLUE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0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409">
          <p15:clr>
            <a:srgbClr val="FBAE40"/>
          </p15:clr>
        </p15:guide>
        <p15:guide id="3" pos="379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: Full Colour - Big Text">
    <p:bg>
      <p:bgPr>
        <a:solidFill>
          <a:srgbClr val="005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A8B2886-F1A6-9B75-89A2-A58E9B2B80CE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87" y="1474"/>
            <a:ext cx="1156602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435837A-F2ED-0995-90CC-521CCECD1558}"/>
              </a:ext>
            </a:extLst>
          </p:cNvPr>
          <p:cNvSpPr>
            <a:spLocks/>
          </p:cNvSpPr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/>
              </a:solidFill>
              <a:latin typeface="Danone One Light" panose="020B0304030202020204" pitchFamily="34" charset="0"/>
            </a:endParaRPr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98410667-DE0C-406F-ABAB-1605DFB73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5EB8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6735634D-C28F-4BF0-BE53-7F846FCBD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5EB8"/>
                </a:solidFill>
              </a:defRPr>
            </a:lvl1pPr>
          </a:lstStyle>
          <a:p>
            <a:fld id="{B5F9A4F6-7BA3-4126-88A5-A8B8CE7104E5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7" name="Help 1">
            <a:extLst>
              <a:ext uri="{FF2B5EF4-FFF2-40B4-BE49-F238E27FC236}">
                <a16:creationId xmlns:a16="http://schemas.microsoft.com/office/drawing/2014/main" id="{275FF056-3841-EC1D-C9D3-DFDE4519046F}"/>
              </a:ext>
            </a:extLst>
          </p:cNvPr>
          <p:cNvSpPr>
            <a:spLocks/>
          </p:cNvSpPr>
          <p:nvPr userDrawn="1"/>
        </p:nvSpPr>
        <p:spPr>
          <a:xfrm>
            <a:off x="12283089" y="408496"/>
            <a:ext cx="662152" cy="1137668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Light" panose="020B0304030202020204" pitchFamily="34" charset="0"/>
            </a:endParaRPr>
          </a:p>
        </p:txBody>
      </p:sp>
      <p:sp>
        <p:nvSpPr>
          <p:cNvPr id="20" name="Help 2">
            <a:extLst>
              <a:ext uri="{FF2B5EF4-FFF2-40B4-BE49-F238E27FC236}">
                <a16:creationId xmlns:a16="http://schemas.microsoft.com/office/drawing/2014/main" id="{E64F4304-DA13-A1C2-728C-730CCF6345FB}"/>
              </a:ext>
            </a:extLst>
          </p:cNvPr>
          <p:cNvSpPr txBox="1">
            <a:spLocks/>
          </p:cNvSpPr>
          <p:nvPr userDrawn="1"/>
        </p:nvSpPr>
        <p:spPr>
          <a:xfrm>
            <a:off x="12234624" y="715167"/>
            <a:ext cx="76725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Click </a:t>
            </a:r>
            <a:r>
              <a:rPr lang="en-US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'New Slide' button to insert a slide tailored to your content.</a:t>
            </a:r>
            <a:endParaRPr lang="nl-NL" sz="750">
              <a:solidFill>
                <a:schemeClr val="bg1">
                  <a:lumMod val="50000"/>
                </a:schemeClr>
              </a:solidFill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sp>
        <p:nvSpPr>
          <p:cNvPr id="21" name="Help 3">
            <a:extLst>
              <a:ext uri="{FF2B5EF4-FFF2-40B4-BE49-F238E27FC236}">
                <a16:creationId xmlns:a16="http://schemas.microsoft.com/office/drawing/2014/main" id="{412C4F4E-5C48-E299-5A44-BC4CF21FE5B3}"/>
              </a:ext>
            </a:extLst>
          </p:cNvPr>
          <p:cNvSpPr>
            <a:spLocks/>
          </p:cNvSpPr>
          <p:nvPr userDrawn="1"/>
        </p:nvSpPr>
        <p:spPr>
          <a:xfrm>
            <a:off x="12479829" y="489727"/>
            <a:ext cx="268670" cy="218313"/>
          </a:xfrm>
          <a:custGeom>
            <a:avLst/>
            <a:gdLst>
              <a:gd name="connsiteX0" fmla="*/ -24 w 1245403"/>
              <a:gd name="connsiteY0" fmla="*/ -24 h 1011972"/>
              <a:gd name="connsiteX1" fmla="*/ -24 w 1245403"/>
              <a:gd name="connsiteY1" fmla="*/ 934156 h 1011972"/>
              <a:gd name="connsiteX2" fmla="*/ 25823 w 1245403"/>
              <a:gd name="connsiteY2" fmla="*/ 934156 h 1011972"/>
              <a:gd name="connsiteX3" fmla="*/ 804264 w 1245403"/>
              <a:gd name="connsiteY3" fmla="*/ 934156 h 1011972"/>
              <a:gd name="connsiteX4" fmla="*/ 804264 w 1245403"/>
              <a:gd name="connsiteY4" fmla="*/ 1011949 h 1011972"/>
              <a:gd name="connsiteX5" fmla="*/ 1063794 w 1245403"/>
              <a:gd name="connsiteY5" fmla="*/ 1011949 h 1011972"/>
              <a:gd name="connsiteX6" fmla="*/ 1063794 w 1245403"/>
              <a:gd name="connsiteY6" fmla="*/ 934156 h 1011972"/>
              <a:gd name="connsiteX7" fmla="*/ 1193484 w 1245403"/>
              <a:gd name="connsiteY7" fmla="*/ 934156 h 1011972"/>
              <a:gd name="connsiteX8" fmla="*/ 1193484 w 1245403"/>
              <a:gd name="connsiteY8" fmla="*/ 830364 h 1011972"/>
              <a:gd name="connsiteX9" fmla="*/ 1245380 w 1245403"/>
              <a:gd name="connsiteY9" fmla="*/ 830364 h 1011972"/>
              <a:gd name="connsiteX10" fmla="*/ 1245380 w 1245403"/>
              <a:gd name="connsiteY10" fmla="*/ 570782 h 1011972"/>
              <a:gd name="connsiteX11" fmla="*/ 1193484 w 1245403"/>
              <a:gd name="connsiteY11" fmla="*/ 570782 h 1011972"/>
              <a:gd name="connsiteX12" fmla="*/ 1193484 w 1245403"/>
              <a:gd name="connsiteY12" fmla="*/ -24 h 1011972"/>
              <a:gd name="connsiteX13" fmla="*/ -24 w 1245403"/>
              <a:gd name="connsiteY13" fmla="*/ -24 h 1011972"/>
              <a:gd name="connsiteX14" fmla="*/ 51872 w 1245403"/>
              <a:gd name="connsiteY14" fmla="*/ 51872 h 1011972"/>
              <a:gd name="connsiteX15" fmla="*/ 1141588 w 1245403"/>
              <a:gd name="connsiteY15" fmla="*/ 51872 h 1011972"/>
              <a:gd name="connsiteX16" fmla="*/ 1141588 w 1245403"/>
              <a:gd name="connsiteY16" fmla="*/ 570782 h 1011972"/>
              <a:gd name="connsiteX17" fmla="*/ 1115690 w 1245403"/>
              <a:gd name="connsiteY17" fmla="*/ 570782 h 1011972"/>
              <a:gd name="connsiteX18" fmla="*/ 1063794 w 1245403"/>
              <a:gd name="connsiteY18" fmla="*/ 570782 h 1011972"/>
              <a:gd name="connsiteX19" fmla="*/ 1063794 w 1245403"/>
              <a:gd name="connsiteY19" fmla="*/ 518886 h 1011972"/>
              <a:gd name="connsiteX20" fmla="*/ 1063794 w 1245403"/>
              <a:gd name="connsiteY20" fmla="*/ 389197 h 1011972"/>
              <a:gd name="connsiteX21" fmla="*/ 804264 w 1245403"/>
              <a:gd name="connsiteY21" fmla="*/ 389197 h 1011972"/>
              <a:gd name="connsiteX22" fmla="*/ 804264 w 1245403"/>
              <a:gd name="connsiteY22" fmla="*/ 415297 h 1011972"/>
              <a:gd name="connsiteX23" fmla="*/ 804264 w 1245403"/>
              <a:gd name="connsiteY23" fmla="*/ 518886 h 1011972"/>
              <a:gd name="connsiteX24" fmla="*/ 804264 w 1245403"/>
              <a:gd name="connsiteY24" fmla="*/ 570782 h 1011972"/>
              <a:gd name="connsiteX25" fmla="*/ 752368 w 1245403"/>
              <a:gd name="connsiteY25" fmla="*/ 570782 h 1011972"/>
              <a:gd name="connsiteX26" fmla="*/ 622678 w 1245403"/>
              <a:gd name="connsiteY26" fmla="*/ 570782 h 1011972"/>
              <a:gd name="connsiteX27" fmla="*/ 622678 w 1245403"/>
              <a:gd name="connsiteY27" fmla="*/ 830364 h 1011972"/>
              <a:gd name="connsiteX28" fmla="*/ 752368 w 1245403"/>
              <a:gd name="connsiteY28" fmla="*/ 830364 h 1011972"/>
              <a:gd name="connsiteX29" fmla="*/ 804264 w 1245403"/>
              <a:gd name="connsiteY29" fmla="*/ 830364 h 1011972"/>
              <a:gd name="connsiteX30" fmla="*/ 804264 w 1245403"/>
              <a:gd name="connsiteY30" fmla="*/ 882260 h 1011972"/>
              <a:gd name="connsiteX31" fmla="*/ 51872 w 1245403"/>
              <a:gd name="connsiteY31" fmla="*/ 882260 h 1011972"/>
              <a:gd name="connsiteX32" fmla="*/ 51872 w 1245403"/>
              <a:gd name="connsiteY32" fmla="*/ 51872 h 1011972"/>
              <a:gd name="connsiteX33" fmla="*/ 103769 w 1245403"/>
              <a:gd name="connsiteY33" fmla="*/ 103819 h 1011972"/>
              <a:gd name="connsiteX34" fmla="*/ 103769 w 1245403"/>
              <a:gd name="connsiteY34" fmla="*/ 129869 h 1011972"/>
              <a:gd name="connsiteX35" fmla="*/ 103769 w 1245403"/>
              <a:gd name="connsiteY35" fmla="*/ 311454 h 1011972"/>
              <a:gd name="connsiteX36" fmla="*/ 1089641 w 1245403"/>
              <a:gd name="connsiteY36" fmla="*/ 311454 h 1011972"/>
              <a:gd name="connsiteX37" fmla="*/ 1089641 w 1245403"/>
              <a:gd name="connsiteY37" fmla="*/ 103819 h 1011972"/>
              <a:gd name="connsiteX38" fmla="*/ 103769 w 1245403"/>
              <a:gd name="connsiteY38" fmla="*/ 103819 h 1011972"/>
              <a:gd name="connsiteX39" fmla="*/ 155665 w 1245403"/>
              <a:gd name="connsiteY39" fmla="*/ 155715 h 1011972"/>
              <a:gd name="connsiteX40" fmla="*/ 1037745 w 1245403"/>
              <a:gd name="connsiteY40" fmla="*/ 155715 h 1011972"/>
              <a:gd name="connsiteX41" fmla="*/ 1037745 w 1245403"/>
              <a:gd name="connsiteY41" fmla="*/ 259558 h 1011972"/>
              <a:gd name="connsiteX42" fmla="*/ 155665 w 1245403"/>
              <a:gd name="connsiteY42" fmla="*/ 259558 h 1011972"/>
              <a:gd name="connsiteX43" fmla="*/ 155665 w 1245403"/>
              <a:gd name="connsiteY43" fmla="*/ 155715 h 1011972"/>
              <a:gd name="connsiteX44" fmla="*/ 103769 w 1245403"/>
              <a:gd name="connsiteY44" fmla="*/ 363350 h 1011972"/>
              <a:gd name="connsiteX45" fmla="*/ 103769 w 1245403"/>
              <a:gd name="connsiteY45" fmla="*/ 830364 h 1011972"/>
              <a:gd name="connsiteX46" fmla="*/ 129615 w 1245403"/>
              <a:gd name="connsiteY46" fmla="*/ 830364 h 1011972"/>
              <a:gd name="connsiteX47" fmla="*/ 570782 w 1245403"/>
              <a:gd name="connsiteY47" fmla="*/ 830364 h 1011972"/>
              <a:gd name="connsiteX48" fmla="*/ 570782 w 1245403"/>
              <a:gd name="connsiteY48" fmla="*/ 363350 h 1011972"/>
              <a:gd name="connsiteX49" fmla="*/ 103769 w 1245403"/>
              <a:gd name="connsiteY49" fmla="*/ 363350 h 1011972"/>
              <a:gd name="connsiteX50" fmla="*/ 155665 w 1245403"/>
              <a:gd name="connsiteY50" fmla="*/ 415297 h 1011972"/>
              <a:gd name="connsiteX51" fmla="*/ 518835 w 1245403"/>
              <a:gd name="connsiteY51" fmla="*/ 415297 h 1011972"/>
              <a:gd name="connsiteX52" fmla="*/ 518835 w 1245403"/>
              <a:gd name="connsiteY52" fmla="*/ 778417 h 1011972"/>
              <a:gd name="connsiteX53" fmla="*/ 155665 w 1245403"/>
              <a:gd name="connsiteY53" fmla="*/ 778417 h 1011972"/>
              <a:gd name="connsiteX54" fmla="*/ 155665 w 1245403"/>
              <a:gd name="connsiteY54" fmla="*/ 415297 h 1011972"/>
              <a:gd name="connsiteX55" fmla="*/ 856160 w 1245403"/>
              <a:gd name="connsiteY55" fmla="*/ 441143 h 1011972"/>
              <a:gd name="connsiteX56" fmla="*/ 1011898 w 1245403"/>
              <a:gd name="connsiteY56" fmla="*/ 441143 h 1011972"/>
              <a:gd name="connsiteX57" fmla="*/ 1011898 w 1245403"/>
              <a:gd name="connsiteY57" fmla="*/ 518886 h 1011972"/>
              <a:gd name="connsiteX58" fmla="*/ 1011898 w 1245403"/>
              <a:gd name="connsiteY58" fmla="*/ 622729 h 1011972"/>
              <a:gd name="connsiteX59" fmla="*/ 1115690 w 1245403"/>
              <a:gd name="connsiteY59" fmla="*/ 622729 h 1011972"/>
              <a:gd name="connsiteX60" fmla="*/ 1193484 w 1245403"/>
              <a:gd name="connsiteY60" fmla="*/ 622729 h 1011972"/>
              <a:gd name="connsiteX61" fmla="*/ 1193484 w 1245403"/>
              <a:gd name="connsiteY61" fmla="*/ 778417 h 1011972"/>
              <a:gd name="connsiteX62" fmla="*/ 1115690 w 1245403"/>
              <a:gd name="connsiteY62" fmla="*/ 778417 h 1011972"/>
              <a:gd name="connsiteX63" fmla="*/ 1011898 w 1245403"/>
              <a:gd name="connsiteY63" fmla="*/ 778417 h 1011972"/>
              <a:gd name="connsiteX64" fmla="*/ 1011898 w 1245403"/>
              <a:gd name="connsiteY64" fmla="*/ 882260 h 1011972"/>
              <a:gd name="connsiteX65" fmla="*/ 1011898 w 1245403"/>
              <a:gd name="connsiteY65" fmla="*/ 960002 h 1011972"/>
              <a:gd name="connsiteX66" fmla="*/ 856160 w 1245403"/>
              <a:gd name="connsiteY66" fmla="*/ 960002 h 1011972"/>
              <a:gd name="connsiteX67" fmla="*/ 856160 w 1245403"/>
              <a:gd name="connsiteY67" fmla="*/ 882260 h 1011972"/>
              <a:gd name="connsiteX68" fmla="*/ 856160 w 1245403"/>
              <a:gd name="connsiteY68" fmla="*/ 778417 h 1011972"/>
              <a:gd name="connsiteX69" fmla="*/ 752368 w 1245403"/>
              <a:gd name="connsiteY69" fmla="*/ 778417 h 1011972"/>
              <a:gd name="connsiteX70" fmla="*/ 674574 w 1245403"/>
              <a:gd name="connsiteY70" fmla="*/ 778417 h 1011972"/>
              <a:gd name="connsiteX71" fmla="*/ 674574 w 1245403"/>
              <a:gd name="connsiteY71" fmla="*/ 622729 h 1011972"/>
              <a:gd name="connsiteX72" fmla="*/ 752368 w 1245403"/>
              <a:gd name="connsiteY72" fmla="*/ 622729 h 1011972"/>
              <a:gd name="connsiteX73" fmla="*/ 856160 w 1245403"/>
              <a:gd name="connsiteY73" fmla="*/ 622729 h 1011972"/>
              <a:gd name="connsiteX74" fmla="*/ 856160 w 1245403"/>
              <a:gd name="connsiteY74" fmla="*/ 518886 h 1011972"/>
              <a:gd name="connsiteX75" fmla="*/ 856160 w 1245403"/>
              <a:gd name="connsiteY75" fmla="*/ 441143 h 1011972"/>
              <a:gd name="connsiteX76" fmla="*/ 1063794 w 1245403"/>
              <a:gd name="connsiteY76" fmla="*/ 830364 h 1011972"/>
              <a:gd name="connsiteX77" fmla="*/ 1115690 w 1245403"/>
              <a:gd name="connsiteY77" fmla="*/ 830364 h 1011972"/>
              <a:gd name="connsiteX78" fmla="*/ 1141588 w 1245403"/>
              <a:gd name="connsiteY78" fmla="*/ 830364 h 1011972"/>
              <a:gd name="connsiteX79" fmla="*/ 1141588 w 1245403"/>
              <a:gd name="connsiteY79" fmla="*/ 882260 h 1011972"/>
              <a:gd name="connsiteX80" fmla="*/ 1063794 w 1245403"/>
              <a:gd name="connsiteY80" fmla="*/ 882260 h 1011972"/>
              <a:gd name="connsiteX81" fmla="*/ 1063794 w 1245403"/>
              <a:gd name="connsiteY81" fmla="*/ 830364 h 101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45403" h="1011972">
                <a:moveTo>
                  <a:pt x="-24" y="-24"/>
                </a:moveTo>
                <a:lnTo>
                  <a:pt x="-24" y="934156"/>
                </a:lnTo>
                <a:lnTo>
                  <a:pt x="25823" y="934156"/>
                </a:lnTo>
                <a:lnTo>
                  <a:pt x="804264" y="934156"/>
                </a:lnTo>
                <a:lnTo>
                  <a:pt x="804264" y="1011949"/>
                </a:lnTo>
                <a:lnTo>
                  <a:pt x="1063794" y="1011949"/>
                </a:lnTo>
                <a:lnTo>
                  <a:pt x="1063794" y="934156"/>
                </a:lnTo>
                <a:lnTo>
                  <a:pt x="1193484" y="934156"/>
                </a:lnTo>
                <a:lnTo>
                  <a:pt x="1193484" y="830364"/>
                </a:lnTo>
                <a:lnTo>
                  <a:pt x="1245380" y="830364"/>
                </a:lnTo>
                <a:lnTo>
                  <a:pt x="1245380" y="570782"/>
                </a:lnTo>
                <a:lnTo>
                  <a:pt x="1193484" y="570782"/>
                </a:lnTo>
                <a:lnTo>
                  <a:pt x="1193484" y="-24"/>
                </a:lnTo>
                <a:lnTo>
                  <a:pt x="-24" y="-24"/>
                </a:lnTo>
                <a:close/>
                <a:moveTo>
                  <a:pt x="51872" y="51872"/>
                </a:moveTo>
                <a:lnTo>
                  <a:pt x="1141588" y="51872"/>
                </a:lnTo>
                <a:lnTo>
                  <a:pt x="1141588" y="570782"/>
                </a:lnTo>
                <a:lnTo>
                  <a:pt x="1115690" y="570782"/>
                </a:lnTo>
                <a:lnTo>
                  <a:pt x="1063794" y="570782"/>
                </a:lnTo>
                <a:lnTo>
                  <a:pt x="1063794" y="518886"/>
                </a:lnTo>
                <a:lnTo>
                  <a:pt x="1063794" y="389197"/>
                </a:lnTo>
                <a:lnTo>
                  <a:pt x="804264" y="389197"/>
                </a:lnTo>
                <a:lnTo>
                  <a:pt x="804264" y="415297"/>
                </a:lnTo>
                <a:lnTo>
                  <a:pt x="804264" y="518886"/>
                </a:lnTo>
                <a:lnTo>
                  <a:pt x="804264" y="570782"/>
                </a:lnTo>
                <a:lnTo>
                  <a:pt x="752368" y="570782"/>
                </a:lnTo>
                <a:lnTo>
                  <a:pt x="622678" y="570782"/>
                </a:lnTo>
                <a:lnTo>
                  <a:pt x="622678" y="830364"/>
                </a:lnTo>
                <a:lnTo>
                  <a:pt x="752368" y="830364"/>
                </a:lnTo>
                <a:lnTo>
                  <a:pt x="804264" y="830364"/>
                </a:lnTo>
                <a:lnTo>
                  <a:pt x="804264" y="882260"/>
                </a:lnTo>
                <a:lnTo>
                  <a:pt x="51872" y="882260"/>
                </a:lnTo>
                <a:lnTo>
                  <a:pt x="51872" y="51872"/>
                </a:lnTo>
                <a:close/>
                <a:moveTo>
                  <a:pt x="103769" y="103819"/>
                </a:moveTo>
                <a:lnTo>
                  <a:pt x="103769" y="129869"/>
                </a:lnTo>
                <a:lnTo>
                  <a:pt x="103769" y="311454"/>
                </a:lnTo>
                <a:lnTo>
                  <a:pt x="1089641" y="311454"/>
                </a:lnTo>
                <a:lnTo>
                  <a:pt x="1089641" y="103819"/>
                </a:lnTo>
                <a:lnTo>
                  <a:pt x="103769" y="103819"/>
                </a:lnTo>
                <a:close/>
                <a:moveTo>
                  <a:pt x="155665" y="155715"/>
                </a:moveTo>
                <a:lnTo>
                  <a:pt x="1037745" y="155715"/>
                </a:lnTo>
                <a:lnTo>
                  <a:pt x="1037745" y="259558"/>
                </a:lnTo>
                <a:lnTo>
                  <a:pt x="155665" y="259558"/>
                </a:lnTo>
                <a:lnTo>
                  <a:pt x="155665" y="155715"/>
                </a:lnTo>
                <a:close/>
                <a:moveTo>
                  <a:pt x="103769" y="363350"/>
                </a:moveTo>
                <a:lnTo>
                  <a:pt x="103769" y="830364"/>
                </a:lnTo>
                <a:lnTo>
                  <a:pt x="129615" y="830364"/>
                </a:lnTo>
                <a:lnTo>
                  <a:pt x="570782" y="830364"/>
                </a:lnTo>
                <a:lnTo>
                  <a:pt x="570782" y="363350"/>
                </a:lnTo>
                <a:lnTo>
                  <a:pt x="103769" y="363350"/>
                </a:lnTo>
                <a:close/>
                <a:moveTo>
                  <a:pt x="155665" y="415297"/>
                </a:moveTo>
                <a:lnTo>
                  <a:pt x="518835" y="415297"/>
                </a:lnTo>
                <a:lnTo>
                  <a:pt x="518835" y="778417"/>
                </a:lnTo>
                <a:lnTo>
                  <a:pt x="155665" y="778417"/>
                </a:lnTo>
                <a:lnTo>
                  <a:pt x="155665" y="415297"/>
                </a:lnTo>
                <a:close/>
                <a:moveTo>
                  <a:pt x="856160" y="441143"/>
                </a:moveTo>
                <a:lnTo>
                  <a:pt x="1011898" y="441143"/>
                </a:lnTo>
                <a:lnTo>
                  <a:pt x="1011898" y="518886"/>
                </a:lnTo>
                <a:lnTo>
                  <a:pt x="1011898" y="622729"/>
                </a:lnTo>
                <a:lnTo>
                  <a:pt x="1115690" y="622729"/>
                </a:lnTo>
                <a:lnTo>
                  <a:pt x="1193484" y="622729"/>
                </a:lnTo>
                <a:lnTo>
                  <a:pt x="1193484" y="778417"/>
                </a:lnTo>
                <a:lnTo>
                  <a:pt x="1115690" y="778417"/>
                </a:lnTo>
                <a:lnTo>
                  <a:pt x="1011898" y="778417"/>
                </a:lnTo>
                <a:lnTo>
                  <a:pt x="1011898" y="882260"/>
                </a:lnTo>
                <a:lnTo>
                  <a:pt x="1011898" y="960002"/>
                </a:lnTo>
                <a:lnTo>
                  <a:pt x="856160" y="960002"/>
                </a:lnTo>
                <a:lnTo>
                  <a:pt x="856160" y="882260"/>
                </a:lnTo>
                <a:lnTo>
                  <a:pt x="856160" y="778417"/>
                </a:lnTo>
                <a:lnTo>
                  <a:pt x="752368" y="778417"/>
                </a:lnTo>
                <a:lnTo>
                  <a:pt x="674574" y="778417"/>
                </a:lnTo>
                <a:lnTo>
                  <a:pt x="674574" y="622729"/>
                </a:lnTo>
                <a:lnTo>
                  <a:pt x="752368" y="622729"/>
                </a:lnTo>
                <a:lnTo>
                  <a:pt x="856160" y="622729"/>
                </a:lnTo>
                <a:lnTo>
                  <a:pt x="856160" y="518886"/>
                </a:lnTo>
                <a:lnTo>
                  <a:pt x="856160" y="441143"/>
                </a:lnTo>
                <a:close/>
                <a:moveTo>
                  <a:pt x="1063794" y="830364"/>
                </a:moveTo>
                <a:lnTo>
                  <a:pt x="1115690" y="830364"/>
                </a:lnTo>
                <a:lnTo>
                  <a:pt x="1141588" y="830364"/>
                </a:lnTo>
                <a:lnTo>
                  <a:pt x="1141588" y="882260"/>
                </a:lnTo>
                <a:lnTo>
                  <a:pt x="1063794" y="882260"/>
                </a:lnTo>
                <a:lnTo>
                  <a:pt x="1063794" y="8303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51886" cap="sq">
            <a:noFill/>
            <a:prstDash val="solid"/>
            <a:miter/>
          </a:ln>
        </p:spPr>
        <p:txBody>
          <a:bodyPr rtlCol="0" anchor="ctr"/>
          <a:lstStyle/>
          <a:p>
            <a:endParaRPr lang="nl-NL">
              <a:latin typeface="Danone One Light" panose="020B0304030202020204" pitchFamily="34" charset="0"/>
            </a:endParaRPr>
          </a:p>
        </p:txBody>
      </p:sp>
      <p:sp>
        <p:nvSpPr>
          <p:cNvPr id="22" name="Help 4">
            <a:extLst>
              <a:ext uri="{FF2B5EF4-FFF2-40B4-BE49-F238E27FC236}">
                <a16:creationId xmlns:a16="http://schemas.microsoft.com/office/drawing/2014/main" id="{7779C001-EDC7-61B9-3AC3-95FFEDE63D37}"/>
              </a:ext>
            </a:extLst>
          </p:cNvPr>
          <p:cNvSpPr>
            <a:spLocks/>
          </p:cNvSpPr>
          <p:nvPr userDrawn="1"/>
        </p:nvSpPr>
        <p:spPr>
          <a:xfrm>
            <a:off x="12281626" y="263342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</a:rPr>
              <a:t>HOME TAB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E148AB05-D98A-6272-230C-BDD3C9E8536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88100" y="1109663"/>
            <a:ext cx="8747430" cy="5246687"/>
          </a:xfrm>
        </p:spPr>
        <p:txBody>
          <a:bodyPr tIns="0" bIns="0" anchor="ctr">
            <a:no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6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Danone One Light" panose="020B0304030202020204" pitchFamily="34" charset="0"/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GB"/>
          </a:p>
        </p:txBody>
      </p:sp>
      <p:sp>
        <p:nvSpPr>
          <p:cNvPr id="7" name="Title Placeholder">
            <a:extLst>
              <a:ext uri="{FF2B5EF4-FFF2-40B4-BE49-F238E27FC236}">
                <a16:creationId xmlns:a16="http://schemas.microsoft.com/office/drawing/2014/main" id="{984F273D-4604-E394-1458-133915C202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374" y="413912"/>
            <a:ext cx="10839600" cy="1286301"/>
          </a:xfrm>
        </p:spPr>
        <p:txBody>
          <a:bodyPr t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baseline="0" dirty="0" smtClean="0">
                <a:solidFill>
                  <a:schemeClr val="bg1"/>
                </a:solidFill>
                <a:latin typeface="Danone One Condensed" panose="020B0504030202020204" pitchFamily="34" charset="0"/>
                <a:ea typeface="+mj-ea"/>
                <a:cs typeface="+mj-cs"/>
              </a:defRPr>
            </a:lvl1pPr>
            <a:lvl2pPr>
              <a:defRPr sz="2000">
                <a:solidFill>
                  <a:schemeClr val="bg1"/>
                </a:solidFill>
                <a:latin typeface="Danone One Condensed" panose="020B0504030202020204" pitchFamily="34" charset="0"/>
                <a:ea typeface="Danone One Condensed" panose="020B060402020202020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3" name="Danone-_Danone_Logo_Seconadry_Watercolour_Horizontal.png">
            <a:extLst>
              <a:ext uri="{FF2B5EF4-FFF2-40B4-BE49-F238E27FC236}">
                <a16:creationId xmlns:a16="http://schemas.microsoft.com/office/drawing/2014/main" id="{521B2752-F46B-0373-DB25-3C25701B42D1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72245" y="6445340"/>
            <a:ext cx="869765" cy="21795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4229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: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334A5D-3C2A-4F52-5645-A9C73117669C}"/>
              </a:ext>
            </a:extLst>
          </p:cNvPr>
          <p:cNvSpPr>
            <a:spLocks/>
          </p:cNvSpPr>
          <p:nvPr userDrawn="1"/>
        </p:nvSpPr>
        <p:spPr>
          <a:xfrm>
            <a:off x="284205" y="6098059"/>
            <a:ext cx="1396314" cy="623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Light" panose="020B0304030202020204" pitchFamily="34" charset="0"/>
            </a:endParaRPr>
          </a:p>
        </p:txBody>
      </p:sp>
      <p:sp>
        <p:nvSpPr>
          <p:cNvPr id="6" name="Footer Placeholder">
            <a:extLst>
              <a:ext uri="{FF2B5EF4-FFF2-40B4-BE49-F238E27FC236}">
                <a16:creationId xmlns:a16="http://schemas.microsoft.com/office/drawing/2014/main" id="{02741ECD-6667-4DD0-8754-D8AD3BCD6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en-GB"/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DEA2FCB5-B8AB-4F77-BD30-7881CE206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B5F9A4F6-7BA3-4126-88A5-A8B8CE7104E5}" type="slidenum">
              <a:rPr lang="en-GB" smtClean="0"/>
              <a:t>‹Nº›</a:t>
            </a:fld>
            <a:endParaRPr lang="en-GB"/>
          </a:p>
        </p:txBody>
      </p:sp>
      <p:sp>
        <p:nvSpPr>
          <p:cNvPr id="4" name="Picture Placeholder">
            <a:extLst>
              <a:ext uri="{FF2B5EF4-FFF2-40B4-BE49-F238E27FC236}">
                <a16:creationId xmlns:a16="http://schemas.microsoft.com/office/drawing/2014/main" id="{CDBDC72E-9A54-0B23-A1D1-BE83015893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1571711" cy="6858000"/>
          </a:xfrm>
          <a:custGeom>
            <a:avLst/>
            <a:gdLst>
              <a:gd name="connsiteX0" fmla="*/ 1144164 w 11571711"/>
              <a:gd name="connsiteY0" fmla="*/ 6603840 h 6858000"/>
              <a:gd name="connsiteX1" fmla="*/ 1141267 w 11571711"/>
              <a:gd name="connsiteY1" fmla="*/ 6604916 h 6858000"/>
              <a:gd name="connsiteX2" fmla="*/ 1140108 w 11571711"/>
              <a:gd name="connsiteY2" fmla="*/ 6607648 h 6858000"/>
              <a:gd name="connsiteX3" fmla="*/ 1141267 w 11571711"/>
              <a:gd name="connsiteY3" fmla="*/ 6610380 h 6858000"/>
              <a:gd name="connsiteX4" fmla="*/ 1144164 w 11571711"/>
              <a:gd name="connsiteY4" fmla="*/ 6611456 h 6858000"/>
              <a:gd name="connsiteX5" fmla="*/ 1147061 w 11571711"/>
              <a:gd name="connsiteY5" fmla="*/ 6610380 h 6858000"/>
              <a:gd name="connsiteX6" fmla="*/ 1148220 w 11571711"/>
              <a:gd name="connsiteY6" fmla="*/ 6607648 h 6858000"/>
              <a:gd name="connsiteX7" fmla="*/ 1147061 w 11571711"/>
              <a:gd name="connsiteY7" fmla="*/ 6604916 h 6858000"/>
              <a:gd name="connsiteX8" fmla="*/ 1144164 w 11571711"/>
              <a:gd name="connsiteY8" fmla="*/ 6603840 h 6858000"/>
              <a:gd name="connsiteX9" fmla="*/ 1358400 w 11571711"/>
              <a:gd name="connsiteY9" fmla="*/ 6584221 h 6858000"/>
              <a:gd name="connsiteX10" fmla="*/ 1362952 w 11571711"/>
              <a:gd name="connsiteY10" fmla="*/ 6597714 h 6858000"/>
              <a:gd name="connsiteX11" fmla="*/ 1353929 w 11571711"/>
              <a:gd name="connsiteY11" fmla="*/ 6597714 h 6858000"/>
              <a:gd name="connsiteX12" fmla="*/ 1028521 w 11571711"/>
              <a:gd name="connsiteY12" fmla="*/ 6584221 h 6858000"/>
              <a:gd name="connsiteX13" fmla="*/ 1033074 w 11571711"/>
              <a:gd name="connsiteY13" fmla="*/ 6597714 h 6858000"/>
              <a:gd name="connsiteX14" fmla="*/ 1024051 w 11571711"/>
              <a:gd name="connsiteY14" fmla="*/ 6597714 h 6858000"/>
              <a:gd name="connsiteX15" fmla="*/ 961882 w 11571711"/>
              <a:gd name="connsiteY15" fmla="*/ 6581158 h 6858000"/>
              <a:gd name="connsiteX16" fmla="*/ 968671 w 11571711"/>
              <a:gd name="connsiteY16" fmla="*/ 6581158 h 6858000"/>
              <a:gd name="connsiteX17" fmla="*/ 972975 w 11571711"/>
              <a:gd name="connsiteY17" fmla="*/ 6582814 h 6858000"/>
              <a:gd name="connsiteX18" fmla="*/ 974548 w 11571711"/>
              <a:gd name="connsiteY18" fmla="*/ 6587118 h 6858000"/>
              <a:gd name="connsiteX19" fmla="*/ 972975 w 11571711"/>
              <a:gd name="connsiteY19" fmla="*/ 6591092 h 6858000"/>
              <a:gd name="connsiteX20" fmla="*/ 968505 w 11571711"/>
              <a:gd name="connsiteY20" fmla="*/ 6592499 h 6858000"/>
              <a:gd name="connsiteX21" fmla="*/ 961882 w 11571711"/>
              <a:gd name="connsiteY21" fmla="*/ 6592499 h 6858000"/>
              <a:gd name="connsiteX22" fmla="*/ 1181746 w 11571711"/>
              <a:gd name="connsiteY22" fmla="*/ 6580744 h 6858000"/>
              <a:gd name="connsiteX23" fmla="*/ 1187541 w 11571711"/>
              <a:gd name="connsiteY23" fmla="*/ 6583724 h 6858000"/>
              <a:gd name="connsiteX24" fmla="*/ 1189610 w 11571711"/>
              <a:gd name="connsiteY24" fmla="*/ 6592334 h 6858000"/>
              <a:gd name="connsiteX25" fmla="*/ 1189528 w 11571711"/>
              <a:gd name="connsiteY25" fmla="*/ 6592334 h 6858000"/>
              <a:gd name="connsiteX26" fmla="*/ 1189528 w 11571711"/>
              <a:gd name="connsiteY26" fmla="*/ 6594072 h 6858000"/>
              <a:gd name="connsiteX27" fmla="*/ 1187458 w 11571711"/>
              <a:gd name="connsiteY27" fmla="*/ 6602598 h 6858000"/>
              <a:gd name="connsiteX28" fmla="*/ 1181746 w 11571711"/>
              <a:gd name="connsiteY28" fmla="*/ 6605496 h 6858000"/>
              <a:gd name="connsiteX29" fmla="*/ 1175869 w 11571711"/>
              <a:gd name="connsiteY29" fmla="*/ 6602433 h 6858000"/>
              <a:gd name="connsiteX30" fmla="*/ 1173882 w 11571711"/>
              <a:gd name="connsiteY30" fmla="*/ 6593906 h 6858000"/>
              <a:gd name="connsiteX31" fmla="*/ 1173882 w 11571711"/>
              <a:gd name="connsiteY31" fmla="*/ 6592168 h 6858000"/>
              <a:gd name="connsiteX32" fmla="*/ 1175952 w 11571711"/>
              <a:gd name="connsiteY32" fmla="*/ 6583642 h 6858000"/>
              <a:gd name="connsiteX33" fmla="*/ 1181746 w 11571711"/>
              <a:gd name="connsiteY33" fmla="*/ 6580744 h 6858000"/>
              <a:gd name="connsiteX34" fmla="*/ 856917 w 11571711"/>
              <a:gd name="connsiteY34" fmla="*/ 6580744 h 6858000"/>
              <a:gd name="connsiteX35" fmla="*/ 862712 w 11571711"/>
              <a:gd name="connsiteY35" fmla="*/ 6583724 h 6858000"/>
              <a:gd name="connsiteX36" fmla="*/ 864781 w 11571711"/>
              <a:gd name="connsiteY36" fmla="*/ 6592334 h 6858000"/>
              <a:gd name="connsiteX37" fmla="*/ 864616 w 11571711"/>
              <a:gd name="connsiteY37" fmla="*/ 6592334 h 6858000"/>
              <a:gd name="connsiteX38" fmla="*/ 864616 w 11571711"/>
              <a:gd name="connsiteY38" fmla="*/ 6594072 h 6858000"/>
              <a:gd name="connsiteX39" fmla="*/ 862546 w 11571711"/>
              <a:gd name="connsiteY39" fmla="*/ 6602598 h 6858000"/>
              <a:gd name="connsiteX40" fmla="*/ 856834 w 11571711"/>
              <a:gd name="connsiteY40" fmla="*/ 6605496 h 6858000"/>
              <a:gd name="connsiteX41" fmla="*/ 851040 w 11571711"/>
              <a:gd name="connsiteY41" fmla="*/ 6602433 h 6858000"/>
              <a:gd name="connsiteX42" fmla="*/ 849053 w 11571711"/>
              <a:gd name="connsiteY42" fmla="*/ 6593906 h 6858000"/>
              <a:gd name="connsiteX43" fmla="*/ 849053 w 11571711"/>
              <a:gd name="connsiteY43" fmla="*/ 6592168 h 6858000"/>
              <a:gd name="connsiteX44" fmla="*/ 851123 w 11571711"/>
              <a:gd name="connsiteY44" fmla="*/ 6583642 h 6858000"/>
              <a:gd name="connsiteX45" fmla="*/ 856917 w 11571711"/>
              <a:gd name="connsiteY45" fmla="*/ 6580744 h 6858000"/>
              <a:gd name="connsiteX46" fmla="*/ 1431991 w 11571711"/>
              <a:gd name="connsiteY46" fmla="*/ 6575198 h 6858000"/>
              <a:gd name="connsiteX47" fmla="*/ 1431991 w 11571711"/>
              <a:gd name="connsiteY47" fmla="*/ 6611207 h 6858000"/>
              <a:gd name="connsiteX48" fmla="*/ 1439441 w 11571711"/>
              <a:gd name="connsiteY48" fmla="*/ 6611207 h 6858000"/>
              <a:gd name="connsiteX49" fmla="*/ 1439441 w 11571711"/>
              <a:gd name="connsiteY49" fmla="*/ 6595728 h 6858000"/>
              <a:gd name="connsiteX50" fmla="*/ 1453928 w 11571711"/>
              <a:gd name="connsiteY50" fmla="*/ 6595728 h 6858000"/>
              <a:gd name="connsiteX51" fmla="*/ 1453928 w 11571711"/>
              <a:gd name="connsiteY51" fmla="*/ 6611207 h 6858000"/>
              <a:gd name="connsiteX52" fmla="*/ 1461295 w 11571711"/>
              <a:gd name="connsiteY52" fmla="*/ 6611207 h 6858000"/>
              <a:gd name="connsiteX53" fmla="*/ 1461295 w 11571711"/>
              <a:gd name="connsiteY53" fmla="*/ 6575198 h 6858000"/>
              <a:gd name="connsiteX54" fmla="*/ 1453928 w 11571711"/>
              <a:gd name="connsiteY54" fmla="*/ 6575198 h 6858000"/>
              <a:gd name="connsiteX55" fmla="*/ 1453928 w 11571711"/>
              <a:gd name="connsiteY55" fmla="*/ 6589767 h 6858000"/>
              <a:gd name="connsiteX56" fmla="*/ 1439441 w 11571711"/>
              <a:gd name="connsiteY56" fmla="*/ 6589767 h 6858000"/>
              <a:gd name="connsiteX57" fmla="*/ 1439441 w 11571711"/>
              <a:gd name="connsiteY57" fmla="*/ 6575198 h 6858000"/>
              <a:gd name="connsiteX58" fmla="*/ 1398879 w 11571711"/>
              <a:gd name="connsiteY58" fmla="*/ 6575198 h 6858000"/>
              <a:gd name="connsiteX59" fmla="*/ 1398879 w 11571711"/>
              <a:gd name="connsiteY59" fmla="*/ 6581158 h 6858000"/>
              <a:gd name="connsiteX60" fmla="*/ 1409806 w 11571711"/>
              <a:gd name="connsiteY60" fmla="*/ 6581158 h 6858000"/>
              <a:gd name="connsiteX61" fmla="*/ 1409806 w 11571711"/>
              <a:gd name="connsiteY61" fmla="*/ 6611207 h 6858000"/>
              <a:gd name="connsiteX62" fmla="*/ 1417173 w 11571711"/>
              <a:gd name="connsiteY62" fmla="*/ 6611207 h 6858000"/>
              <a:gd name="connsiteX63" fmla="*/ 1417173 w 11571711"/>
              <a:gd name="connsiteY63" fmla="*/ 6581158 h 6858000"/>
              <a:gd name="connsiteX64" fmla="*/ 1428183 w 11571711"/>
              <a:gd name="connsiteY64" fmla="*/ 6581158 h 6858000"/>
              <a:gd name="connsiteX65" fmla="*/ 1428183 w 11571711"/>
              <a:gd name="connsiteY65" fmla="*/ 6575198 h 6858000"/>
              <a:gd name="connsiteX66" fmla="*/ 1378680 w 11571711"/>
              <a:gd name="connsiteY66" fmla="*/ 6575198 h 6858000"/>
              <a:gd name="connsiteX67" fmla="*/ 1378680 w 11571711"/>
              <a:gd name="connsiteY67" fmla="*/ 6611207 h 6858000"/>
              <a:gd name="connsiteX68" fmla="*/ 1401858 w 11571711"/>
              <a:gd name="connsiteY68" fmla="*/ 6611207 h 6858000"/>
              <a:gd name="connsiteX69" fmla="*/ 1401858 w 11571711"/>
              <a:gd name="connsiteY69" fmla="*/ 6605247 h 6858000"/>
              <a:gd name="connsiteX70" fmla="*/ 1386130 w 11571711"/>
              <a:gd name="connsiteY70" fmla="*/ 6605247 h 6858000"/>
              <a:gd name="connsiteX71" fmla="*/ 1386130 w 11571711"/>
              <a:gd name="connsiteY71" fmla="*/ 6575198 h 6858000"/>
              <a:gd name="connsiteX72" fmla="*/ 1355006 w 11571711"/>
              <a:gd name="connsiteY72" fmla="*/ 6575198 h 6858000"/>
              <a:gd name="connsiteX73" fmla="*/ 1341595 w 11571711"/>
              <a:gd name="connsiteY73" fmla="*/ 6611207 h 6858000"/>
              <a:gd name="connsiteX74" fmla="*/ 1349459 w 11571711"/>
              <a:gd name="connsiteY74" fmla="*/ 6611207 h 6858000"/>
              <a:gd name="connsiteX75" fmla="*/ 1351943 w 11571711"/>
              <a:gd name="connsiteY75" fmla="*/ 6603757 h 6858000"/>
              <a:gd name="connsiteX76" fmla="*/ 1364939 w 11571711"/>
              <a:gd name="connsiteY76" fmla="*/ 6603757 h 6858000"/>
              <a:gd name="connsiteX77" fmla="*/ 1367505 w 11571711"/>
              <a:gd name="connsiteY77" fmla="*/ 6611207 h 6858000"/>
              <a:gd name="connsiteX78" fmla="*/ 1375369 w 11571711"/>
              <a:gd name="connsiteY78" fmla="*/ 6611207 h 6858000"/>
              <a:gd name="connsiteX79" fmla="*/ 1361876 w 11571711"/>
              <a:gd name="connsiteY79" fmla="*/ 6575198 h 6858000"/>
              <a:gd name="connsiteX80" fmla="*/ 1315022 w 11571711"/>
              <a:gd name="connsiteY80" fmla="*/ 6575198 h 6858000"/>
              <a:gd name="connsiteX81" fmla="*/ 1315022 w 11571711"/>
              <a:gd name="connsiteY81" fmla="*/ 6611207 h 6858000"/>
              <a:gd name="connsiteX82" fmla="*/ 1339194 w 11571711"/>
              <a:gd name="connsiteY82" fmla="*/ 6611207 h 6858000"/>
              <a:gd name="connsiteX83" fmla="*/ 1339194 w 11571711"/>
              <a:gd name="connsiteY83" fmla="*/ 6605247 h 6858000"/>
              <a:gd name="connsiteX84" fmla="*/ 1322472 w 11571711"/>
              <a:gd name="connsiteY84" fmla="*/ 6605247 h 6858000"/>
              <a:gd name="connsiteX85" fmla="*/ 1322472 w 11571711"/>
              <a:gd name="connsiteY85" fmla="*/ 6595562 h 6858000"/>
              <a:gd name="connsiteX86" fmla="*/ 1336711 w 11571711"/>
              <a:gd name="connsiteY86" fmla="*/ 6595562 h 6858000"/>
              <a:gd name="connsiteX87" fmla="*/ 1336711 w 11571711"/>
              <a:gd name="connsiteY87" fmla="*/ 6589767 h 6858000"/>
              <a:gd name="connsiteX88" fmla="*/ 1322472 w 11571711"/>
              <a:gd name="connsiteY88" fmla="*/ 6589767 h 6858000"/>
              <a:gd name="connsiteX89" fmla="*/ 1322472 w 11571711"/>
              <a:gd name="connsiteY89" fmla="*/ 6581158 h 6858000"/>
              <a:gd name="connsiteX90" fmla="*/ 1339112 w 11571711"/>
              <a:gd name="connsiteY90" fmla="*/ 6581158 h 6858000"/>
              <a:gd name="connsiteX91" fmla="*/ 1339112 w 11571711"/>
              <a:gd name="connsiteY91" fmla="*/ 6575198 h 6858000"/>
              <a:gd name="connsiteX92" fmla="*/ 1279261 w 11571711"/>
              <a:gd name="connsiteY92" fmla="*/ 6575198 h 6858000"/>
              <a:gd name="connsiteX93" fmla="*/ 1279261 w 11571711"/>
              <a:gd name="connsiteY93" fmla="*/ 6611207 h 6858000"/>
              <a:gd name="connsiteX94" fmla="*/ 1286629 w 11571711"/>
              <a:gd name="connsiteY94" fmla="*/ 6611207 h 6858000"/>
              <a:gd name="connsiteX95" fmla="*/ 1286629 w 11571711"/>
              <a:gd name="connsiteY95" fmla="*/ 6595728 h 6858000"/>
              <a:gd name="connsiteX96" fmla="*/ 1301115 w 11571711"/>
              <a:gd name="connsiteY96" fmla="*/ 6595728 h 6858000"/>
              <a:gd name="connsiteX97" fmla="*/ 1301115 w 11571711"/>
              <a:gd name="connsiteY97" fmla="*/ 6611207 h 6858000"/>
              <a:gd name="connsiteX98" fmla="*/ 1308482 w 11571711"/>
              <a:gd name="connsiteY98" fmla="*/ 6611207 h 6858000"/>
              <a:gd name="connsiteX99" fmla="*/ 1308482 w 11571711"/>
              <a:gd name="connsiteY99" fmla="*/ 6575198 h 6858000"/>
              <a:gd name="connsiteX100" fmla="*/ 1301115 w 11571711"/>
              <a:gd name="connsiteY100" fmla="*/ 6575198 h 6858000"/>
              <a:gd name="connsiteX101" fmla="*/ 1301115 w 11571711"/>
              <a:gd name="connsiteY101" fmla="*/ 6589767 h 6858000"/>
              <a:gd name="connsiteX102" fmla="*/ 1286629 w 11571711"/>
              <a:gd name="connsiteY102" fmla="*/ 6589767 h 6858000"/>
              <a:gd name="connsiteX103" fmla="*/ 1286629 w 11571711"/>
              <a:gd name="connsiteY103" fmla="*/ 6575198 h 6858000"/>
              <a:gd name="connsiteX104" fmla="*/ 1238120 w 11571711"/>
              <a:gd name="connsiteY104" fmla="*/ 6575198 h 6858000"/>
              <a:gd name="connsiteX105" fmla="*/ 1238120 w 11571711"/>
              <a:gd name="connsiteY105" fmla="*/ 6611207 h 6858000"/>
              <a:gd name="connsiteX106" fmla="*/ 1262292 w 11571711"/>
              <a:gd name="connsiteY106" fmla="*/ 6611207 h 6858000"/>
              <a:gd name="connsiteX107" fmla="*/ 1262292 w 11571711"/>
              <a:gd name="connsiteY107" fmla="*/ 6605247 h 6858000"/>
              <a:gd name="connsiteX108" fmla="*/ 1245571 w 11571711"/>
              <a:gd name="connsiteY108" fmla="*/ 6605247 h 6858000"/>
              <a:gd name="connsiteX109" fmla="*/ 1245571 w 11571711"/>
              <a:gd name="connsiteY109" fmla="*/ 6595562 h 6858000"/>
              <a:gd name="connsiteX110" fmla="*/ 1259809 w 11571711"/>
              <a:gd name="connsiteY110" fmla="*/ 6595562 h 6858000"/>
              <a:gd name="connsiteX111" fmla="*/ 1259809 w 11571711"/>
              <a:gd name="connsiteY111" fmla="*/ 6589767 h 6858000"/>
              <a:gd name="connsiteX112" fmla="*/ 1245571 w 11571711"/>
              <a:gd name="connsiteY112" fmla="*/ 6589767 h 6858000"/>
              <a:gd name="connsiteX113" fmla="*/ 1245571 w 11571711"/>
              <a:gd name="connsiteY113" fmla="*/ 6581158 h 6858000"/>
              <a:gd name="connsiteX114" fmla="*/ 1262210 w 11571711"/>
              <a:gd name="connsiteY114" fmla="*/ 6581158 h 6858000"/>
              <a:gd name="connsiteX115" fmla="*/ 1262210 w 11571711"/>
              <a:gd name="connsiteY115" fmla="*/ 6575198 h 6858000"/>
              <a:gd name="connsiteX116" fmla="*/ 1202358 w 11571711"/>
              <a:gd name="connsiteY116" fmla="*/ 6575198 h 6858000"/>
              <a:gd name="connsiteX117" fmla="*/ 1202358 w 11571711"/>
              <a:gd name="connsiteY117" fmla="*/ 6611207 h 6858000"/>
              <a:gd name="connsiteX118" fmla="*/ 1209726 w 11571711"/>
              <a:gd name="connsiteY118" fmla="*/ 6611207 h 6858000"/>
              <a:gd name="connsiteX119" fmla="*/ 1209726 w 11571711"/>
              <a:gd name="connsiteY119" fmla="*/ 6587450 h 6858000"/>
              <a:gd name="connsiteX120" fmla="*/ 1224212 w 11571711"/>
              <a:gd name="connsiteY120" fmla="*/ 6611207 h 6858000"/>
              <a:gd name="connsiteX121" fmla="*/ 1231579 w 11571711"/>
              <a:gd name="connsiteY121" fmla="*/ 6611207 h 6858000"/>
              <a:gd name="connsiteX122" fmla="*/ 1231579 w 11571711"/>
              <a:gd name="connsiteY122" fmla="*/ 6575198 h 6858000"/>
              <a:gd name="connsiteX123" fmla="*/ 1224212 w 11571711"/>
              <a:gd name="connsiteY123" fmla="*/ 6575198 h 6858000"/>
              <a:gd name="connsiteX124" fmla="*/ 1224212 w 11571711"/>
              <a:gd name="connsiteY124" fmla="*/ 6598873 h 6858000"/>
              <a:gd name="connsiteX125" fmla="*/ 1209726 w 11571711"/>
              <a:gd name="connsiteY125" fmla="*/ 6575198 h 6858000"/>
              <a:gd name="connsiteX126" fmla="*/ 1111466 w 11571711"/>
              <a:gd name="connsiteY126" fmla="*/ 6575198 h 6858000"/>
              <a:gd name="connsiteX127" fmla="*/ 1111466 w 11571711"/>
              <a:gd name="connsiteY127" fmla="*/ 6581158 h 6858000"/>
              <a:gd name="connsiteX128" fmla="*/ 1122393 w 11571711"/>
              <a:gd name="connsiteY128" fmla="*/ 6581158 h 6858000"/>
              <a:gd name="connsiteX129" fmla="*/ 1122393 w 11571711"/>
              <a:gd name="connsiteY129" fmla="*/ 6611207 h 6858000"/>
              <a:gd name="connsiteX130" fmla="*/ 1129761 w 11571711"/>
              <a:gd name="connsiteY130" fmla="*/ 6611207 h 6858000"/>
              <a:gd name="connsiteX131" fmla="*/ 1129761 w 11571711"/>
              <a:gd name="connsiteY131" fmla="*/ 6581158 h 6858000"/>
              <a:gd name="connsiteX132" fmla="*/ 1140853 w 11571711"/>
              <a:gd name="connsiteY132" fmla="*/ 6581158 h 6858000"/>
              <a:gd name="connsiteX133" fmla="*/ 1140853 w 11571711"/>
              <a:gd name="connsiteY133" fmla="*/ 6575198 h 6858000"/>
              <a:gd name="connsiteX134" fmla="*/ 1084562 w 11571711"/>
              <a:gd name="connsiteY134" fmla="*/ 6575198 h 6858000"/>
              <a:gd name="connsiteX135" fmla="*/ 1084562 w 11571711"/>
              <a:gd name="connsiteY135" fmla="*/ 6611207 h 6858000"/>
              <a:gd name="connsiteX136" fmla="*/ 1108734 w 11571711"/>
              <a:gd name="connsiteY136" fmla="*/ 6611207 h 6858000"/>
              <a:gd name="connsiteX137" fmla="*/ 1108734 w 11571711"/>
              <a:gd name="connsiteY137" fmla="*/ 6605247 h 6858000"/>
              <a:gd name="connsiteX138" fmla="*/ 1092013 w 11571711"/>
              <a:gd name="connsiteY138" fmla="*/ 6605247 h 6858000"/>
              <a:gd name="connsiteX139" fmla="*/ 1092013 w 11571711"/>
              <a:gd name="connsiteY139" fmla="*/ 6595562 h 6858000"/>
              <a:gd name="connsiteX140" fmla="*/ 1106251 w 11571711"/>
              <a:gd name="connsiteY140" fmla="*/ 6595562 h 6858000"/>
              <a:gd name="connsiteX141" fmla="*/ 1106251 w 11571711"/>
              <a:gd name="connsiteY141" fmla="*/ 6589767 h 6858000"/>
              <a:gd name="connsiteX142" fmla="*/ 1092013 w 11571711"/>
              <a:gd name="connsiteY142" fmla="*/ 6589767 h 6858000"/>
              <a:gd name="connsiteX143" fmla="*/ 1092013 w 11571711"/>
              <a:gd name="connsiteY143" fmla="*/ 6581158 h 6858000"/>
              <a:gd name="connsiteX144" fmla="*/ 1108652 w 11571711"/>
              <a:gd name="connsiteY144" fmla="*/ 6581158 h 6858000"/>
              <a:gd name="connsiteX145" fmla="*/ 1108652 w 11571711"/>
              <a:gd name="connsiteY145" fmla="*/ 6575198 h 6858000"/>
              <a:gd name="connsiteX146" fmla="*/ 1048801 w 11571711"/>
              <a:gd name="connsiteY146" fmla="*/ 6575198 h 6858000"/>
              <a:gd name="connsiteX147" fmla="*/ 1048801 w 11571711"/>
              <a:gd name="connsiteY147" fmla="*/ 6611207 h 6858000"/>
              <a:gd name="connsiteX148" fmla="*/ 1056251 w 11571711"/>
              <a:gd name="connsiteY148" fmla="*/ 6611207 h 6858000"/>
              <a:gd name="connsiteX149" fmla="*/ 1056251 w 11571711"/>
              <a:gd name="connsiteY149" fmla="*/ 6587450 h 6858000"/>
              <a:gd name="connsiteX150" fmla="*/ 1070655 w 11571711"/>
              <a:gd name="connsiteY150" fmla="*/ 6611207 h 6858000"/>
              <a:gd name="connsiteX151" fmla="*/ 1078105 w 11571711"/>
              <a:gd name="connsiteY151" fmla="*/ 6611207 h 6858000"/>
              <a:gd name="connsiteX152" fmla="*/ 1078105 w 11571711"/>
              <a:gd name="connsiteY152" fmla="*/ 6575198 h 6858000"/>
              <a:gd name="connsiteX153" fmla="*/ 1070655 w 11571711"/>
              <a:gd name="connsiteY153" fmla="*/ 6575198 h 6858000"/>
              <a:gd name="connsiteX154" fmla="*/ 1070655 w 11571711"/>
              <a:gd name="connsiteY154" fmla="*/ 6598873 h 6858000"/>
              <a:gd name="connsiteX155" fmla="*/ 1056251 w 11571711"/>
              <a:gd name="connsiteY155" fmla="*/ 6575198 h 6858000"/>
              <a:gd name="connsiteX156" fmla="*/ 1025127 w 11571711"/>
              <a:gd name="connsiteY156" fmla="*/ 6575198 h 6858000"/>
              <a:gd name="connsiteX157" fmla="*/ 1011716 w 11571711"/>
              <a:gd name="connsiteY157" fmla="*/ 6611207 h 6858000"/>
              <a:gd name="connsiteX158" fmla="*/ 1019580 w 11571711"/>
              <a:gd name="connsiteY158" fmla="*/ 6611207 h 6858000"/>
              <a:gd name="connsiteX159" fmla="*/ 1022064 w 11571711"/>
              <a:gd name="connsiteY159" fmla="*/ 6603757 h 6858000"/>
              <a:gd name="connsiteX160" fmla="*/ 1035060 w 11571711"/>
              <a:gd name="connsiteY160" fmla="*/ 6603757 h 6858000"/>
              <a:gd name="connsiteX161" fmla="*/ 1037544 w 11571711"/>
              <a:gd name="connsiteY161" fmla="*/ 6611207 h 6858000"/>
              <a:gd name="connsiteX162" fmla="*/ 1045408 w 11571711"/>
              <a:gd name="connsiteY162" fmla="*/ 6611207 h 6858000"/>
              <a:gd name="connsiteX163" fmla="*/ 1031998 w 11571711"/>
              <a:gd name="connsiteY163" fmla="*/ 6575198 h 6858000"/>
              <a:gd name="connsiteX164" fmla="*/ 986220 w 11571711"/>
              <a:gd name="connsiteY164" fmla="*/ 6575198 h 6858000"/>
              <a:gd name="connsiteX165" fmla="*/ 986220 w 11571711"/>
              <a:gd name="connsiteY165" fmla="*/ 6611207 h 6858000"/>
              <a:gd name="connsiteX166" fmla="*/ 1009398 w 11571711"/>
              <a:gd name="connsiteY166" fmla="*/ 6611207 h 6858000"/>
              <a:gd name="connsiteX167" fmla="*/ 1009398 w 11571711"/>
              <a:gd name="connsiteY167" fmla="*/ 6605247 h 6858000"/>
              <a:gd name="connsiteX168" fmla="*/ 993587 w 11571711"/>
              <a:gd name="connsiteY168" fmla="*/ 6605247 h 6858000"/>
              <a:gd name="connsiteX169" fmla="*/ 993587 w 11571711"/>
              <a:gd name="connsiteY169" fmla="*/ 6575198 h 6858000"/>
              <a:gd name="connsiteX170" fmla="*/ 954432 w 11571711"/>
              <a:gd name="connsiteY170" fmla="*/ 6575198 h 6858000"/>
              <a:gd name="connsiteX171" fmla="*/ 954432 w 11571711"/>
              <a:gd name="connsiteY171" fmla="*/ 6611207 h 6858000"/>
              <a:gd name="connsiteX172" fmla="*/ 961882 w 11571711"/>
              <a:gd name="connsiteY172" fmla="*/ 6611207 h 6858000"/>
              <a:gd name="connsiteX173" fmla="*/ 961882 w 11571711"/>
              <a:gd name="connsiteY173" fmla="*/ 6598542 h 6858000"/>
              <a:gd name="connsiteX174" fmla="*/ 968339 w 11571711"/>
              <a:gd name="connsiteY174" fmla="*/ 6598542 h 6858000"/>
              <a:gd name="connsiteX175" fmla="*/ 978356 w 11571711"/>
              <a:gd name="connsiteY175" fmla="*/ 6595479 h 6858000"/>
              <a:gd name="connsiteX176" fmla="*/ 981998 w 11571711"/>
              <a:gd name="connsiteY176" fmla="*/ 6587118 h 6858000"/>
              <a:gd name="connsiteX177" fmla="*/ 980343 w 11571711"/>
              <a:gd name="connsiteY177" fmla="*/ 6580910 h 6858000"/>
              <a:gd name="connsiteX178" fmla="*/ 975624 w 11571711"/>
              <a:gd name="connsiteY178" fmla="*/ 6576688 h 6858000"/>
              <a:gd name="connsiteX179" fmla="*/ 968505 w 11571711"/>
              <a:gd name="connsiteY179" fmla="*/ 6575198 h 6858000"/>
              <a:gd name="connsiteX180" fmla="*/ 913373 w 11571711"/>
              <a:gd name="connsiteY180" fmla="*/ 6575198 h 6858000"/>
              <a:gd name="connsiteX181" fmla="*/ 913373 w 11571711"/>
              <a:gd name="connsiteY181" fmla="*/ 6611207 h 6858000"/>
              <a:gd name="connsiteX182" fmla="*/ 937462 w 11571711"/>
              <a:gd name="connsiteY182" fmla="*/ 6611207 h 6858000"/>
              <a:gd name="connsiteX183" fmla="*/ 937462 w 11571711"/>
              <a:gd name="connsiteY183" fmla="*/ 6605247 h 6858000"/>
              <a:gd name="connsiteX184" fmla="*/ 920741 w 11571711"/>
              <a:gd name="connsiteY184" fmla="*/ 6605247 h 6858000"/>
              <a:gd name="connsiteX185" fmla="*/ 920741 w 11571711"/>
              <a:gd name="connsiteY185" fmla="*/ 6595562 h 6858000"/>
              <a:gd name="connsiteX186" fmla="*/ 934979 w 11571711"/>
              <a:gd name="connsiteY186" fmla="*/ 6595562 h 6858000"/>
              <a:gd name="connsiteX187" fmla="*/ 934979 w 11571711"/>
              <a:gd name="connsiteY187" fmla="*/ 6589767 h 6858000"/>
              <a:gd name="connsiteX188" fmla="*/ 920741 w 11571711"/>
              <a:gd name="connsiteY188" fmla="*/ 6589767 h 6858000"/>
              <a:gd name="connsiteX189" fmla="*/ 920741 w 11571711"/>
              <a:gd name="connsiteY189" fmla="*/ 6581158 h 6858000"/>
              <a:gd name="connsiteX190" fmla="*/ 937379 w 11571711"/>
              <a:gd name="connsiteY190" fmla="*/ 6581158 h 6858000"/>
              <a:gd name="connsiteX191" fmla="*/ 937379 w 11571711"/>
              <a:gd name="connsiteY191" fmla="*/ 6575198 h 6858000"/>
              <a:gd name="connsiteX192" fmla="*/ 877529 w 11571711"/>
              <a:gd name="connsiteY192" fmla="*/ 6575198 h 6858000"/>
              <a:gd name="connsiteX193" fmla="*/ 877529 w 11571711"/>
              <a:gd name="connsiteY193" fmla="*/ 6611207 h 6858000"/>
              <a:gd name="connsiteX194" fmla="*/ 884979 w 11571711"/>
              <a:gd name="connsiteY194" fmla="*/ 6611207 h 6858000"/>
              <a:gd name="connsiteX195" fmla="*/ 884979 w 11571711"/>
              <a:gd name="connsiteY195" fmla="*/ 6587450 h 6858000"/>
              <a:gd name="connsiteX196" fmla="*/ 899383 w 11571711"/>
              <a:gd name="connsiteY196" fmla="*/ 6611207 h 6858000"/>
              <a:gd name="connsiteX197" fmla="*/ 906833 w 11571711"/>
              <a:gd name="connsiteY197" fmla="*/ 6611207 h 6858000"/>
              <a:gd name="connsiteX198" fmla="*/ 906833 w 11571711"/>
              <a:gd name="connsiteY198" fmla="*/ 6575198 h 6858000"/>
              <a:gd name="connsiteX199" fmla="*/ 899466 w 11571711"/>
              <a:gd name="connsiteY199" fmla="*/ 6575198 h 6858000"/>
              <a:gd name="connsiteX200" fmla="*/ 899466 w 11571711"/>
              <a:gd name="connsiteY200" fmla="*/ 6598873 h 6858000"/>
              <a:gd name="connsiteX201" fmla="*/ 884979 w 11571711"/>
              <a:gd name="connsiteY201" fmla="*/ 6575198 h 6858000"/>
              <a:gd name="connsiteX202" fmla="*/ 1181746 w 11571711"/>
              <a:gd name="connsiteY202" fmla="*/ 6574701 h 6858000"/>
              <a:gd name="connsiteX203" fmla="*/ 1173717 w 11571711"/>
              <a:gd name="connsiteY203" fmla="*/ 6576854 h 6858000"/>
              <a:gd name="connsiteX204" fmla="*/ 1168336 w 11571711"/>
              <a:gd name="connsiteY204" fmla="*/ 6583062 h 6858000"/>
              <a:gd name="connsiteX205" fmla="*/ 1166432 w 11571711"/>
              <a:gd name="connsiteY205" fmla="*/ 6592416 h 6858000"/>
              <a:gd name="connsiteX206" fmla="*/ 1166432 w 11571711"/>
              <a:gd name="connsiteY206" fmla="*/ 6594238 h 6858000"/>
              <a:gd name="connsiteX207" fmla="*/ 1168419 w 11571711"/>
              <a:gd name="connsiteY207" fmla="*/ 6603426 h 6858000"/>
              <a:gd name="connsiteX208" fmla="*/ 1173882 w 11571711"/>
              <a:gd name="connsiteY208" fmla="*/ 6609552 h 6858000"/>
              <a:gd name="connsiteX209" fmla="*/ 1181829 w 11571711"/>
              <a:gd name="connsiteY209" fmla="*/ 6611704 h 6858000"/>
              <a:gd name="connsiteX210" fmla="*/ 1189859 w 11571711"/>
              <a:gd name="connsiteY210" fmla="*/ 6609552 h 6858000"/>
              <a:gd name="connsiteX211" fmla="*/ 1195239 w 11571711"/>
              <a:gd name="connsiteY211" fmla="*/ 6603343 h 6858000"/>
              <a:gd name="connsiteX212" fmla="*/ 1197143 w 11571711"/>
              <a:gd name="connsiteY212" fmla="*/ 6593989 h 6858000"/>
              <a:gd name="connsiteX213" fmla="*/ 1197060 w 11571711"/>
              <a:gd name="connsiteY213" fmla="*/ 6593989 h 6858000"/>
              <a:gd name="connsiteX214" fmla="*/ 1197060 w 11571711"/>
              <a:gd name="connsiteY214" fmla="*/ 6592416 h 6858000"/>
              <a:gd name="connsiteX215" fmla="*/ 1195156 w 11571711"/>
              <a:gd name="connsiteY215" fmla="*/ 6583062 h 6858000"/>
              <a:gd name="connsiteX216" fmla="*/ 1189776 w 11571711"/>
              <a:gd name="connsiteY216" fmla="*/ 6576854 h 6858000"/>
              <a:gd name="connsiteX217" fmla="*/ 1181746 w 11571711"/>
              <a:gd name="connsiteY217" fmla="*/ 6574701 h 6858000"/>
              <a:gd name="connsiteX218" fmla="*/ 856917 w 11571711"/>
              <a:gd name="connsiteY218" fmla="*/ 6574701 h 6858000"/>
              <a:gd name="connsiteX219" fmla="*/ 848888 w 11571711"/>
              <a:gd name="connsiteY219" fmla="*/ 6576854 h 6858000"/>
              <a:gd name="connsiteX220" fmla="*/ 843507 w 11571711"/>
              <a:gd name="connsiteY220" fmla="*/ 6583062 h 6858000"/>
              <a:gd name="connsiteX221" fmla="*/ 841603 w 11571711"/>
              <a:gd name="connsiteY221" fmla="*/ 6592416 h 6858000"/>
              <a:gd name="connsiteX222" fmla="*/ 841603 w 11571711"/>
              <a:gd name="connsiteY222" fmla="*/ 6594238 h 6858000"/>
              <a:gd name="connsiteX223" fmla="*/ 843590 w 11571711"/>
              <a:gd name="connsiteY223" fmla="*/ 6603426 h 6858000"/>
              <a:gd name="connsiteX224" fmla="*/ 849053 w 11571711"/>
              <a:gd name="connsiteY224" fmla="*/ 6609552 h 6858000"/>
              <a:gd name="connsiteX225" fmla="*/ 857000 w 11571711"/>
              <a:gd name="connsiteY225" fmla="*/ 6611704 h 6858000"/>
              <a:gd name="connsiteX226" fmla="*/ 865030 w 11571711"/>
              <a:gd name="connsiteY226" fmla="*/ 6609552 h 6858000"/>
              <a:gd name="connsiteX227" fmla="*/ 870410 w 11571711"/>
              <a:gd name="connsiteY227" fmla="*/ 6603343 h 6858000"/>
              <a:gd name="connsiteX228" fmla="*/ 872314 w 11571711"/>
              <a:gd name="connsiteY228" fmla="*/ 6593989 h 6858000"/>
              <a:gd name="connsiteX229" fmla="*/ 872231 w 11571711"/>
              <a:gd name="connsiteY229" fmla="*/ 6593989 h 6858000"/>
              <a:gd name="connsiteX230" fmla="*/ 872231 w 11571711"/>
              <a:gd name="connsiteY230" fmla="*/ 6592416 h 6858000"/>
              <a:gd name="connsiteX231" fmla="*/ 870327 w 11571711"/>
              <a:gd name="connsiteY231" fmla="*/ 6583062 h 6858000"/>
              <a:gd name="connsiteX232" fmla="*/ 864947 w 11571711"/>
              <a:gd name="connsiteY232" fmla="*/ 6576854 h 6858000"/>
              <a:gd name="connsiteX233" fmla="*/ 856917 w 11571711"/>
              <a:gd name="connsiteY233" fmla="*/ 6574701 h 6858000"/>
              <a:gd name="connsiteX234" fmla="*/ 599885 w 11571711"/>
              <a:gd name="connsiteY234" fmla="*/ 6540431 h 6858000"/>
              <a:gd name="connsiteX235" fmla="*/ 600216 w 11571711"/>
              <a:gd name="connsiteY235" fmla="*/ 6541507 h 6858000"/>
              <a:gd name="connsiteX236" fmla="*/ 600299 w 11571711"/>
              <a:gd name="connsiteY236" fmla="*/ 6541838 h 6858000"/>
              <a:gd name="connsiteX237" fmla="*/ 600216 w 11571711"/>
              <a:gd name="connsiteY237" fmla="*/ 6542169 h 6858000"/>
              <a:gd name="connsiteX238" fmla="*/ 600464 w 11571711"/>
              <a:gd name="connsiteY238" fmla="*/ 6542666 h 6858000"/>
              <a:gd name="connsiteX239" fmla="*/ 600630 w 11571711"/>
              <a:gd name="connsiteY239" fmla="*/ 6543494 h 6858000"/>
              <a:gd name="connsiteX240" fmla="*/ 600630 w 11571711"/>
              <a:gd name="connsiteY240" fmla="*/ 6543742 h 6858000"/>
              <a:gd name="connsiteX241" fmla="*/ 600547 w 11571711"/>
              <a:gd name="connsiteY241" fmla="*/ 6544156 h 6858000"/>
              <a:gd name="connsiteX242" fmla="*/ 600713 w 11571711"/>
              <a:gd name="connsiteY242" fmla="*/ 6544322 h 6858000"/>
              <a:gd name="connsiteX243" fmla="*/ 600878 w 11571711"/>
              <a:gd name="connsiteY243" fmla="*/ 6545812 h 6858000"/>
              <a:gd name="connsiteX244" fmla="*/ 600795 w 11571711"/>
              <a:gd name="connsiteY244" fmla="*/ 6546308 h 6858000"/>
              <a:gd name="connsiteX245" fmla="*/ 601209 w 11571711"/>
              <a:gd name="connsiteY245" fmla="*/ 6548378 h 6858000"/>
              <a:gd name="connsiteX246" fmla="*/ 602203 w 11571711"/>
              <a:gd name="connsiteY246" fmla="*/ 6550282 h 6858000"/>
              <a:gd name="connsiteX247" fmla="*/ 602948 w 11571711"/>
              <a:gd name="connsiteY247" fmla="*/ 6551689 h 6858000"/>
              <a:gd name="connsiteX248" fmla="*/ 602534 w 11571711"/>
              <a:gd name="connsiteY248" fmla="*/ 6552682 h 6858000"/>
              <a:gd name="connsiteX249" fmla="*/ 603279 w 11571711"/>
              <a:gd name="connsiteY249" fmla="*/ 6553345 h 6858000"/>
              <a:gd name="connsiteX250" fmla="*/ 603444 w 11571711"/>
              <a:gd name="connsiteY250" fmla="*/ 6554173 h 6858000"/>
              <a:gd name="connsiteX251" fmla="*/ 603775 w 11571711"/>
              <a:gd name="connsiteY251" fmla="*/ 6555000 h 6858000"/>
              <a:gd name="connsiteX252" fmla="*/ 603527 w 11571711"/>
              <a:gd name="connsiteY252" fmla="*/ 6555994 h 6858000"/>
              <a:gd name="connsiteX253" fmla="*/ 603610 w 11571711"/>
              <a:gd name="connsiteY253" fmla="*/ 6556904 h 6858000"/>
              <a:gd name="connsiteX254" fmla="*/ 604355 w 11571711"/>
              <a:gd name="connsiteY254" fmla="*/ 6557566 h 6858000"/>
              <a:gd name="connsiteX255" fmla="*/ 604355 w 11571711"/>
              <a:gd name="connsiteY255" fmla="*/ 6558312 h 6858000"/>
              <a:gd name="connsiteX256" fmla="*/ 604438 w 11571711"/>
              <a:gd name="connsiteY256" fmla="*/ 6560464 h 6858000"/>
              <a:gd name="connsiteX257" fmla="*/ 605017 w 11571711"/>
              <a:gd name="connsiteY257" fmla="*/ 6561043 h 6858000"/>
              <a:gd name="connsiteX258" fmla="*/ 605265 w 11571711"/>
              <a:gd name="connsiteY258" fmla="*/ 6561871 h 6858000"/>
              <a:gd name="connsiteX259" fmla="*/ 605762 w 11571711"/>
              <a:gd name="connsiteY259" fmla="*/ 6562119 h 6858000"/>
              <a:gd name="connsiteX260" fmla="*/ 605928 w 11571711"/>
              <a:gd name="connsiteY260" fmla="*/ 6562533 h 6858000"/>
              <a:gd name="connsiteX261" fmla="*/ 606176 w 11571711"/>
              <a:gd name="connsiteY261" fmla="*/ 6563196 h 6858000"/>
              <a:gd name="connsiteX262" fmla="*/ 606176 w 11571711"/>
              <a:gd name="connsiteY262" fmla="*/ 6564272 h 6858000"/>
              <a:gd name="connsiteX263" fmla="*/ 607004 w 11571711"/>
              <a:gd name="connsiteY263" fmla="*/ 6565017 h 6858000"/>
              <a:gd name="connsiteX264" fmla="*/ 607832 w 11571711"/>
              <a:gd name="connsiteY264" fmla="*/ 6566921 h 6858000"/>
              <a:gd name="connsiteX265" fmla="*/ 607749 w 11571711"/>
              <a:gd name="connsiteY265" fmla="*/ 6567169 h 6858000"/>
              <a:gd name="connsiteX266" fmla="*/ 607666 w 11571711"/>
              <a:gd name="connsiteY266" fmla="*/ 6567500 h 6858000"/>
              <a:gd name="connsiteX267" fmla="*/ 607666 w 11571711"/>
              <a:gd name="connsiteY267" fmla="*/ 6568162 h 6858000"/>
              <a:gd name="connsiteX268" fmla="*/ 608825 w 11571711"/>
              <a:gd name="connsiteY268" fmla="*/ 6569901 h 6858000"/>
              <a:gd name="connsiteX269" fmla="*/ 609073 w 11571711"/>
              <a:gd name="connsiteY269" fmla="*/ 6570232 h 6858000"/>
              <a:gd name="connsiteX270" fmla="*/ 609156 w 11571711"/>
              <a:gd name="connsiteY270" fmla="*/ 6570646 h 6858000"/>
              <a:gd name="connsiteX271" fmla="*/ 609570 w 11571711"/>
              <a:gd name="connsiteY271" fmla="*/ 6571391 h 6858000"/>
              <a:gd name="connsiteX272" fmla="*/ 610232 w 11571711"/>
              <a:gd name="connsiteY272" fmla="*/ 6572053 h 6858000"/>
              <a:gd name="connsiteX273" fmla="*/ 610315 w 11571711"/>
              <a:gd name="connsiteY273" fmla="*/ 6572301 h 6858000"/>
              <a:gd name="connsiteX274" fmla="*/ 610563 w 11571711"/>
              <a:gd name="connsiteY274" fmla="*/ 6572798 h 6858000"/>
              <a:gd name="connsiteX275" fmla="*/ 610729 w 11571711"/>
              <a:gd name="connsiteY275" fmla="*/ 6573543 h 6858000"/>
              <a:gd name="connsiteX276" fmla="*/ 611226 w 11571711"/>
              <a:gd name="connsiteY276" fmla="*/ 6575613 h 6858000"/>
              <a:gd name="connsiteX277" fmla="*/ 612633 w 11571711"/>
              <a:gd name="connsiteY277" fmla="*/ 6576275 h 6858000"/>
              <a:gd name="connsiteX278" fmla="*/ 613212 w 11571711"/>
              <a:gd name="connsiteY278" fmla="*/ 6577516 h 6858000"/>
              <a:gd name="connsiteX279" fmla="*/ 613378 w 11571711"/>
              <a:gd name="connsiteY279" fmla="*/ 6577765 h 6858000"/>
              <a:gd name="connsiteX280" fmla="*/ 613378 w 11571711"/>
              <a:gd name="connsiteY280" fmla="*/ 6578262 h 6858000"/>
              <a:gd name="connsiteX281" fmla="*/ 613792 w 11571711"/>
              <a:gd name="connsiteY281" fmla="*/ 6579007 h 6858000"/>
              <a:gd name="connsiteX282" fmla="*/ 614288 w 11571711"/>
              <a:gd name="connsiteY282" fmla="*/ 6579752 h 6858000"/>
              <a:gd name="connsiteX283" fmla="*/ 614537 w 11571711"/>
              <a:gd name="connsiteY283" fmla="*/ 6580579 h 6858000"/>
              <a:gd name="connsiteX284" fmla="*/ 615034 w 11571711"/>
              <a:gd name="connsiteY284" fmla="*/ 6581242 h 6858000"/>
              <a:gd name="connsiteX285" fmla="*/ 615365 w 11571711"/>
              <a:gd name="connsiteY285" fmla="*/ 6581407 h 6858000"/>
              <a:gd name="connsiteX286" fmla="*/ 616027 w 11571711"/>
              <a:gd name="connsiteY286" fmla="*/ 6582069 h 6858000"/>
              <a:gd name="connsiteX287" fmla="*/ 615861 w 11571711"/>
              <a:gd name="connsiteY287" fmla="*/ 6582732 h 6858000"/>
              <a:gd name="connsiteX288" fmla="*/ 616275 w 11571711"/>
              <a:gd name="connsiteY288" fmla="*/ 6582897 h 6858000"/>
              <a:gd name="connsiteX289" fmla="*/ 616524 w 11571711"/>
              <a:gd name="connsiteY289" fmla="*/ 6584470 h 6858000"/>
              <a:gd name="connsiteX290" fmla="*/ 617765 w 11571711"/>
              <a:gd name="connsiteY290" fmla="*/ 6585712 h 6858000"/>
              <a:gd name="connsiteX291" fmla="*/ 618014 w 11571711"/>
              <a:gd name="connsiteY291" fmla="*/ 6585960 h 6858000"/>
              <a:gd name="connsiteX292" fmla="*/ 618096 w 11571711"/>
              <a:gd name="connsiteY292" fmla="*/ 6586126 h 6858000"/>
              <a:gd name="connsiteX293" fmla="*/ 618262 w 11571711"/>
              <a:gd name="connsiteY293" fmla="*/ 6586374 h 6858000"/>
              <a:gd name="connsiteX294" fmla="*/ 618345 w 11571711"/>
              <a:gd name="connsiteY294" fmla="*/ 6587036 h 6858000"/>
              <a:gd name="connsiteX295" fmla="*/ 619752 w 11571711"/>
              <a:gd name="connsiteY295" fmla="*/ 6588940 h 6858000"/>
              <a:gd name="connsiteX296" fmla="*/ 620745 w 11571711"/>
              <a:gd name="connsiteY296" fmla="*/ 6590679 h 6858000"/>
              <a:gd name="connsiteX297" fmla="*/ 620745 w 11571711"/>
              <a:gd name="connsiteY297" fmla="*/ 6590761 h 6858000"/>
              <a:gd name="connsiteX298" fmla="*/ 621076 w 11571711"/>
              <a:gd name="connsiteY298" fmla="*/ 6591092 h 6858000"/>
              <a:gd name="connsiteX299" fmla="*/ 621242 w 11571711"/>
              <a:gd name="connsiteY299" fmla="*/ 6591258 h 6858000"/>
              <a:gd name="connsiteX300" fmla="*/ 621408 w 11571711"/>
              <a:gd name="connsiteY300" fmla="*/ 6591506 h 6858000"/>
              <a:gd name="connsiteX301" fmla="*/ 622153 w 11571711"/>
              <a:gd name="connsiteY301" fmla="*/ 6592086 h 6858000"/>
              <a:gd name="connsiteX302" fmla="*/ 623311 w 11571711"/>
              <a:gd name="connsiteY302" fmla="*/ 6592996 h 6858000"/>
              <a:gd name="connsiteX303" fmla="*/ 624305 w 11571711"/>
              <a:gd name="connsiteY303" fmla="*/ 6594238 h 6858000"/>
              <a:gd name="connsiteX304" fmla="*/ 626209 w 11571711"/>
              <a:gd name="connsiteY304" fmla="*/ 6596308 h 6858000"/>
              <a:gd name="connsiteX305" fmla="*/ 627782 w 11571711"/>
              <a:gd name="connsiteY305" fmla="*/ 6597632 h 6858000"/>
              <a:gd name="connsiteX306" fmla="*/ 628940 w 11571711"/>
              <a:gd name="connsiteY306" fmla="*/ 6599039 h 6858000"/>
              <a:gd name="connsiteX307" fmla="*/ 629023 w 11571711"/>
              <a:gd name="connsiteY307" fmla="*/ 6599619 h 6858000"/>
              <a:gd name="connsiteX308" fmla="*/ 629851 w 11571711"/>
              <a:gd name="connsiteY308" fmla="*/ 6600447 h 6858000"/>
              <a:gd name="connsiteX309" fmla="*/ 630679 w 11571711"/>
              <a:gd name="connsiteY309" fmla="*/ 6600860 h 6858000"/>
              <a:gd name="connsiteX310" fmla="*/ 631176 w 11571711"/>
              <a:gd name="connsiteY310" fmla="*/ 6601192 h 6858000"/>
              <a:gd name="connsiteX311" fmla="*/ 631341 w 11571711"/>
              <a:gd name="connsiteY311" fmla="*/ 6601357 h 6858000"/>
              <a:gd name="connsiteX312" fmla="*/ 631838 w 11571711"/>
              <a:gd name="connsiteY312" fmla="*/ 6601937 h 6858000"/>
              <a:gd name="connsiteX313" fmla="*/ 632997 w 11571711"/>
              <a:gd name="connsiteY313" fmla="*/ 6602764 h 6858000"/>
              <a:gd name="connsiteX314" fmla="*/ 633080 w 11571711"/>
              <a:gd name="connsiteY314" fmla="*/ 6602847 h 6858000"/>
              <a:gd name="connsiteX315" fmla="*/ 633162 w 11571711"/>
              <a:gd name="connsiteY315" fmla="*/ 6603344 h 6858000"/>
              <a:gd name="connsiteX316" fmla="*/ 633907 w 11571711"/>
              <a:gd name="connsiteY316" fmla="*/ 6603758 h 6858000"/>
              <a:gd name="connsiteX317" fmla="*/ 634156 w 11571711"/>
              <a:gd name="connsiteY317" fmla="*/ 6603923 h 6858000"/>
              <a:gd name="connsiteX318" fmla="*/ 634818 w 11571711"/>
              <a:gd name="connsiteY318" fmla="*/ 6604586 h 6858000"/>
              <a:gd name="connsiteX319" fmla="*/ 634901 w 11571711"/>
              <a:gd name="connsiteY319" fmla="*/ 6604751 h 6858000"/>
              <a:gd name="connsiteX320" fmla="*/ 636722 w 11571711"/>
              <a:gd name="connsiteY320" fmla="*/ 6605993 h 6858000"/>
              <a:gd name="connsiteX321" fmla="*/ 637467 w 11571711"/>
              <a:gd name="connsiteY321" fmla="*/ 6606241 h 6858000"/>
              <a:gd name="connsiteX322" fmla="*/ 641523 w 11571711"/>
              <a:gd name="connsiteY322" fmla="*/ 6608228 h 6858000"/>
              <a:gd name="connsiteX323" fmla="*/ 646987 w 11571711"/>
              <a:gd name="connsiteY323" fmla="*/ 6596721 h 6858000"/>
              <a:gd name="connsiteX324" fmla="*/ 643013 w 11571711"/>
              <a:gd name="connsiteY324" fmla="*/ 6586953 h 6858000"/>
              <a:gd name="connsiteX325" fmla="*/ 641854 w 11571711"/>
              <a:gd name="connsiteY325" fmla="*/ 6590927 h 6858000"/>
              <a:gd name="connsiteX326" fmla="*/ 640530 w 11571711"/>
              <a:gd name="connsiteY326" fmla="*/ 6591092 h 6858000"/>
              <a:gd name="connsiteX327" fmla="*/ 602782 w 11571711"/>
              <a:gd name="connsiteY327" fmla="*/ 6548543 h 6858000"/>
              <a:gd name="connsiteX328" fmla="*/ 599885 w 11571711"/>
              <a:gd name="connsiteY328" fmla="*/ 6540431 h 6858000"/>
              <a:gd name="connsiteX329" fmla="*/ 714204 w 11571711"/>
              <a:gd name="connsiteY329" fmla="*/ 6508478 h 6858000"/>
              <a:gd name="connsiteX330" fmla="*/ 713790 w 11571711"/>
              <a:gd name="connsiteY330" fmla="*/ 6508561 h 6858000"/>
              <a:gd name="connsiteX331" fmla="*/ 712631 w 11571711"/>
              <a:gd name="connsiteY331" fmla="*/ 6509554 h 6858000"/>
              <a:gd name="connsiteX332" fmla="*/ 710893 w 11571711"/>
              <a:gd name="connsiteY332" fmla="*/ 6510465 h 6858000"/>
              <a:gd name="connsiteX333" fmla="*/ 707251 w 11571711"/>
              <a:gd name="connsiteY333" fmla="*/ 6515431 h 6858000"/>
              <a:gd name="connsiteX334" fmla="*/ 705761 w 11571711"/>
              <a:gd name="connsiteY334" fmla="*/ 6520564 h 6858000"/>
              <a:gd name="connsiteX335" fmla="*/ 706671 w 11571711"/>
              <a:gd name="connsiteY335" fmla="*/ 6520812 h 6858000"/>
              <a:gd name="connsiteX336" fmla="*/ 710396 w 11571711"/>
              <a:gd name="connsiteY336" fmla="*/ 6519984 h 6858000"/>
              <a:gd name="connsiteX337" fmla="*/ 713790 w 11571711"/>
              <a:gd name="connsiteY337" fmla="*/ 6518577 h 6858000"/>
              <a:gd name="connsiteX338" fmla="*/ 716274 w 11571711"/>
              <a:gd name="connsiteY338" fmla="*/ 6516921 h 6858000"/>
              <a:gd name="connsiteX339" fmla="*/ 716191 w 11571711"/>
              <a:gd name="connsiteY339" fmla="*/ 6516508 h 6858000"/>
              <a:gd name="connsiteX340" fmla="*/ 715363 w 11571711"/>
              <a:gd name="connsiteY340" fmla="*/ 6516259 h 6858000"/>
              <a:gd name="connsiteX341" fmla="*/ 714949 w 11571711"/>
              <a:gd name="connsiteY341" fmla="*/ 6515845 h 6858000"/>
              <a:gd name="connsiteX342" fmla="*/ 714370 w 11571711"/>
              <a:gd name="connsiteY342" fmla="*/ 6513610 h 6858000"/>
              <a:gd name="connsiteX343" fmla="*/ 713045 w 11571711"/>
              <a:gd name="connsiteY343" fmla="*/ 6511955 h 6858000"/>
              <a:gd name="connsiteX344" fmla="*/ 713045 w 11571711"/>
              <a:gd name="connsiteY344" fmla="*/ 6511541 h 6858000"/>
              <a:gd name="connsiteX345" fmla="*/ 714122 w 11571711"/>
              <a:gd name="connsiteY345" fmla="*/ 6509223 h 6858000"/>
              <a:gd name="connsiteX346" fmla="*/ 714204 w 11571711"/>
              <a:gd name="connsiteY346" fmla="*/ 6508478 h 6858000"/>
              <a:gd name="connsiteX347" fmla="*/ 711721 w 11571711"/>
              <a:gd name="connsiteY347" fmla="*/ 6499869 h 6858000"/>
              <a:gd name="connsiteX348" fmla="*/ 709320 w 11571711"/>
              <a:gd name="connsiteY348" fmla="*/ 6500697 h 6858000"/>
              <a:gd name="connsiteX349" fmla="*/ 701953 w 11571711"/>
              <a:gd name="connsiteY349" fmla="*/ 6507567 h 6858000"/>
              <a:gd name="connsiteX350" fmla="*/ 698807 w 11571711"/>
              <a:gd name="connsiteY350" fmla="*/ 6515018 h 6858000"/>
              <a:gd name="connsiteX351" fmla="*/ 698310 w 11571711"/>
              <a:gd name="connsiteY351" fmla="*/ 6518825 h 6858000"/>
              <a:gd name="connsiteX352" fmla="*/ 698807 w 11571711"/>
              <a:gd name="connsiteY352" fmla="*/ 6518908 h 6858000"/>
              <a:gd name="connsiteX353" fmla="*/ 699718 w 11571711"/>
              <a:gd name="connsiteY353" fmla="*/ 6517004 h 6858000"/>
              <a:gd name="connsiteX354" fmla="*/ 703360 w 11571711"/>
              <a:gd name="connsiteY354" fmla="*/ 6510961 h 6858000"/>
              <a:gd name="connsiteX355" fmla="*/ 710396 w 11571711"/>
              <a:gd name="connsiteY355" fmla="*/ 6504256 h 6858000"/>
              <a:gd name="connsiteX356" fmla="*/ 713625 w 11571711"/>
              <a:gd name="connsiteY356" fmla="*/ 6504504 h 6858000"/>
              <a:gd name="connsiteX357" fmla="*/ 714370 w 11571711"/>
              <a:gd name="connsiteY357" fmla="*/ 6504173 h 6858000"/>
              <a:gd name="connsiteX358" fmla="*/ 714287 w 11571711"/>
              <a:gd name="connsiteY358" fmla="*/ 6502021 h 6858000"/>
              <a:gd name="connsiteX359" fmla="*/ 711721 w 11571711"/>
              <a:gd name="connsiteY359" fmla="*/ 6499869 h 6858000"/>
              <a:gd name="connsiteX360" fmla="*/ 987047 w 11571711"/>
              <a:gd name="connsiteY360" fmla="*/ 6457816 h 6858000"/>
              <a:gd name="connsiteX361" fmla="*/ 1007494 w 11571711"/>
              <a:gd name="connsiteY361" fmla="*/ 6503428 h 6858000"/>
              <a:gd name="connsiteX362" fmla="*/ 966766 w 11571711"/>
              <a:gd name="connsiteY362" fmla="*/ 6503428 h 6858000"/>
              <a:gd name="connsiteX363" fmla="*/ 987047 w 11571711"/>
              <a:gd name="connsiteY363" fmla="*/ 6457816 h 6858000"/>
              <a:gd name="connsiteX364" fmla="*/ 1199958 w 11571711"/>
              <a:gd name="connsiteY364" fmla="*/ 6455995 h 6858000"/>
              <a:gd name="connsiteX365" fmla="*/ 1233236 w 11571711"/>
              <a:gd name="connsiteY365" fmla="*/ 6492749 h 6858000"/>
              <a:gd name="connsiteX366" fmla="*/ 1199958 w 11571711"/>
              <a:gd name="connsiteY366" fmla="*/ 6529752 h 6858000"/>
              <a:gd name="connsiteX367" fmla="*/ 1166515 w 11571711"/>
              <a:gd name="connsiteY367" fmla="*/ 6492749 h 6858000"/>
              <a:gd name="connsiteX368" fmla="*/ 1199958 w 11571711"/>
              <a:gd name="connsiteY368" fmla="*/ 6455995 h 6858000"/>
              <a:gd name="connsiteX369" fmla="*/ 875708 w 11571711"/>
              <a:gd name="connsiteY369" fmla="*/ 6455747 h 6858000"/>
              <a:gd name="connsiteX370" fmla="*/ 916270 w 11571711"/>
              <a:gd name="connsiteY370" fmla="*/ 6492832 h 6858000"/>
              <a:gd name="connsiteX371" fmla="*/ 873721 w 11571711"/>
              <a:gd name="connsiteY371" fmla="*/ 6530414 h 6858000"/>
              <a:gd name="connsiteX372" fmla="*/ 866768 w 11571711"/>
              <a:gd name="connsiteY372" fmla="*/ 6530083 h 6858000"/>
              <a:gd name="connsiteX373" fmla="*/ 866768 w 11571711"/>
              <a:gd name="connsiteY373" fmla="*/ 6456078 h 6858000"/>
              <a:gd name="connsiteX374" fmla="*/ 875708 w 11571711"/>
              <a:gd name="connsiteY374" fmla="*/ 6455747 h 6858000"/>
              <a:gd name="connsiteX375" fmla="*/ 1413531 w 11571711"/>
              <a:gd name="connsiteY375" fmla="*/ 6455416 h 6858000"/>
              <a:gd name="connsiteX376" fmla="*/ 1431743 w 11571711"/>
              <a:gd name="connsiteY376" fmla="*/ 6462204 h 6858000"/>
              <a:gd name="connsiteX377" fmla="*/ 1440103 w 11571711"/>
              <a:gd name="connsiteY377" fmla="*/ 6480581 h 6858000"/>
              <a:gd name="connsiteX378" fmla="*/ 1440186 w 11571711"/>
              <a:gd name="connsiteY378" fmla="*/ 6483064 h 6858000"/>
              <a:gd name="connsiteX379" fmla="*/ 1437620 w 11571711"/>
              <a:gd name="connsiteY379" fmla="*/ 6483064 h 6858000"/>
              <a:gd name="connsiteX380" fmla="*/ 1388117 w 11571711"/>
              <a:gd name="connsiteY380" fmla="*/ 6483064 h 6858000"/>
              <a:gd name="connsiteX381" fmla="*/ 1384972 w 11571711"/>
              <a:gd name="connsiteY381" fmla="*/ 6483064 h 6858000"/>
              <a:gd name="connsiteX382" fmla="*/ 1385634 w 11571711"/>
              <a:gd name="connsiteY382" fmla="*/ 6480415 h 6858000"/>
              <a:gd name="connsiteX383" fmla="*/ 1413531 w 11571711"/>
              <a:gd name="connsiteY383" fmla="*/ 6455416 h 6858000"/>
              <a:gd name="connsiteX384" fmla="*/ 755429 w 11571711"/>
              <a:gd name="connsiteY384" fmla="*/ 6453429 h 6858000"/>
              <a:gd name="connsiteX385" fmla="*/ 768177 w 11571711"/>
              <a:gd name="connsiteY385" fmla="*/ 6461873 h 6858000"/>
              <a:gd name="connsiteX386" fmla="*/ 769087 w 11571711"/>
              <a:gd name="connsiteY386" fmla="*/ 6461790 h 6858000"/>
              <a:gd name="connsiteX387" fmla="*/ 774965 w 11571711"/>
              <a:gd name="connsiteY387" fmla="*/ 6454836 h 6858000"/>
              <a:gd name="connsiteX388" fmla="*/ 775379 w 11571711"/>
              <a:gd name="connsiteY388" fmla="*/ 6454919 h 6858000"/>
              <a:gd name="connsiteX389" fmla="*/ 776041 w 11571711"/>
              <a:gd name="connsiteY389" fmla="*/ 6468661 h 6858000"/>
              <a:gd name="connsiteX390" fmla="*/ 776289 w 11571711"/>
              <a:gd name="connsiteY390" fmla="*/ 6469406 h 6858000"/>
              <a:gd name="connsiteX391" fmla="*/ 786968 w 11571711"/>
              <a:gd name="connsiteY391" fmla="*/ 6483147 h 6858000"/>
              <a:gd name="connsiteX392" fmla="*/ 786720 w 11571711"/>
              <a:gd name="connsiteY392" fmla="*/ 6483478 h 6858000"/>
              <a:gd name="connsiteX393" fmla="*/ 774137 w 11571711"/>
              <a:gd name="connsiteY393" fmla="*/ 6480002 h 6858000"/>
              <a:gd name="connsiteX394" fmla="*/ 773475 w 11571711"/>
              <a:gd name="connsiteY394" fmla="*/ 6480333 h 6858000"/>
              <a:gd name="connsiteX395" fmla="*/ 766770 w 11571711"/>
              <a:gd name="connsiteY395" fmla="*/ 6495481 h 6858000"/>
              <a:gd name="connsiteX396" fmla="*/ 766604 w 11571711"/>
              <a:gd name="connsiteY396" fmla="*/ 6495564 h 6858000"/>
              <a:gd name="connsiteX397" fmla="*/ 766108 w 11571711"/>
              <a:gd name="connsiteY397" fmla="*/ 6495399 h 6858000"/>
              <a:gd name="connsiteX398" fmla="*/ 763624 w 11571711"/>
              <a:gd name="connsiteY398" fmla="*/ 6478843 h 6858000"/>
              <a:gd name="connsiteX399" fmla="*/ 762962 w 11571711"/>
              <a:gd name="connsiteY399" fmla="*/ 6478263 h 6858000"/>
              <a:gd name="connsiteX400" fmla="*/ 749137 w 11571711"/>
              <a:gd name="connsiteY400" fmla="*/ 6477518 h 6858000"/>
              <a:gd name="connsiteX401" fmla="*/ 749055 w 11571711"/>
              <a:gd name="connsiteY401" fmla="*/ 6477104 h 6858000"/>
              <a:gd name="connsiteX402" fmla="*/ 760892 w 11571711"/>
              <a:gd name="connsiteY402" fmla="*/ 6468992 h 6858000"/>
              <a:gd name="connsiteX403" fmla="*/ 761141 w 11571711"/>
              <a:gd name="connsiteY403" fmla="*/ 6468247 h 6858000"/>
              <a:gd name="connsiteX404" fmla="*/ 755098 w 11571711"/>
              <a:gd name="connsiteY404" fmla="*/ 6453760 h 6858000"/>
              <a:gd name="connsiteX405" fmla="*/ 755429 w 11571711"/>
              <a:gd name="connsiteY405" fmla="*/ 6453429 h 6858000"/>
              <a:gd name="connsiteX406" fmla="*/ 1261133 w 11571711"/>
              <a:gd name="connsiteY406" fmla="*/ 6438280 h 6858000"/>
              <a:gd name="connsiteX407" fmla="*/ 1261133 w 11571711"/>
              <a:gd name="connsiteY407" fmla="*/ 6547467 h 6858000"/>
              <a:gd name="connsiteX408" fmla="*/ 1284891 w 11571711"/>
              <a:gd name="connsiteY408" fmla="*/ 6547467 h 6858000"/>
              <a:gd name="connsiteX409" fmla="*/ 1284891 w 11571711"/>
              <a:gd name="connsiteY409" fmla="*/ 6472717 h 6858000"/>
              <a:gd name="connsiteX410" fmla="*/ 1333896 w 11571711"/>
              <a:gd name="connsiteY410" fmla="*/ 6547467 h 6858000"/>
              <a:gd name="connsiteX411" fmla="*/ 1334227 w 11571711"/>
              <a:gd name="connsiteY411" fmla="*/ 6547467 h 6858000"/>
              <a:gd name="connsiteX412" fmla="*/ 1355254 w 11571711"/>
              <a:gd name="connsiteY412" fmla="*/ 6547467 h 6858000"/>
              <a:gd name="connsiteX413" fmla="*/ 1355254 w 11571711"/>
              <a:gd name="connsiteY413" fmla="*/ 6438280 h 6858000"/>
              <a:gd name="connsiteX414" fmla="*/ 1355171 w 11571711"/>
              <a:gd name="connsiteY414" fmla="*/ 6438280 h 6858000"/>
              <a:gd name="connsiteX415" fmla="*/ 1331496 w 11571711"/>
              <a:gd name="connsiteY415" fmla="*/ 6438280 h 6858000"/>
              <a:gd name="connsiteX416" fmla="*/ 1331496 w 11571711"/>
              <a:gd name="connsiteY416" fmla="*/ 6491508 h 6858000"/>
              <a:gd name="connsiteX417" fmla="*/ 1306993 w 11571711"/>
              <a:gd name="connsiteY417" fmla="*/ 6461293 h 6858000"/>
              <a:gd name="connsiteX418" fmla="*/ 1281000 w 11571711"/>
              <a:gd name="connsiteY418" fmla="*/ 6438280 h 6858000"/>
              <a:gd name="connsiteX419" fmla="*/ 1044745 w 11571711"/>
              <a:gd name="connsiteY419" fmla="*/ 6438280 h 6858000"/>
              <a:gd name="connsiteX420" fmla="*/ 1044745 w 11571711"/>
              <a:gd name="connsiteY420" fmla="*/ 6547467 h 6858000"/>
              <a:gd name="connsiteX421" fmla="*/ 1068503 w 11571711"/>
              <a:gd name="connsiteY421" fmla="*/ 6547467 h 6858000"/>
              <a:gd name="connsiteX422" fmla="*/ 1068503 w 11571711"/>
              <a:gd name="connsiteY422" fmla="*/ 6472717 h 6858000"/>
              <a:gd name="connsiteX423" fmla="*/ 1117592 w 11571711"/>
              <a:gd name="connsiteY423" fmla="*/ 6547467 h 6858000"/>
              <a:gd name="connsiteX424" fmla="*/ 1117757 w 11571711"/>
              <a:gd name="connsiteY424" fmla="*/ 6547467 h 6858000"/>
              <a:gd name="connsiteX425" fmla="*/ 1138701 w 11571711"/>
              <a:gd name="connsiteY425" fmla="*/ 6547467 h 6858000"/>
              <a:gd name="connsiteX426" fmla="*/ 1138701 w 11571711"/>
              <a:gd name="connsiteY426" fmla="*/ 6438280 h 6858000"/>
              <a:gd name="connsiteX427" fmla="*/ 1115191 w 11571711"/>
              <a:gd name="connsiteY427" fmla="*/ 6438280 h 6858000"/>
              <a:gd name="connsiteX428" fmla="*/ 1115191 w 11571711"/>
              <a:gd name="connsiteY428" fmla="*/ 6491508 h 6858000"/>
              <a:gd name="connsiteX429" fmla="*/ 1090688 w 11571711"/>
              <a:gd name="connsiteY429" fmla="*/ 6461293 h 6858000"/>
              <a:gd name="connsiteX430" fmla="*/ 1064530 w 11571711"/>
              <a:gd name="connsiteY430" fmla="*/ 6438280 h 6858000"/>
              <a:gd name="connsiteX431" fmla="*/ 976286 w 11571711"/>
              <a:gd name="connsiteY431" fmla="*/ 6438280 h 6858000"/>
              <a:gd name="connsiteX432" fmla="*/ 934896 w 11571711"/>
              <a:gd name="connsiteY432" fmla="*/ 6547467 h 6858000"/>
              <a:gd name="connsiteX433" fmla="*/ 958737 w 11571711"/>
              <a:gd name="connsiteY433" fmla="*/ 6547467 h 6858000"/>
              <a:gd name="connsiteX434" fmla="*/ 961800 w 11571711"/>
              <a:gd name="connsiteY434" fmla="*/ 6523626 h 6858000"/>
              <a:gd name="connsiteX435" fmla="*/ 1012295 w 11571711"/>
              <a:gd name="connsiteY435" fmla="*/ 6523626 h 6858000"/>
              <a:gd name="connsiteX436" fmla="*/ 1015524 w 11571711"/>
              <a:gd name="connsiteY436" fmla="*/ 6547467 h 6858000"/>
              <a:gd name="connsiteX437" fmla="*/ 1040275 w 11571711"/>
              <a:gd name="connsiteY437" fmla="*/ 6547467 h 6858000"/>
              <a:gd name="connsiteX438" fmla="*/ 999216 w 11571711"/>
              <a:gd name="connsiteY438" fmla="*/ 6438280 h 6858000"/>
              <a:gd name="connsiteX439" fmla="*/ 1413034 w 11571711"/>
              <a:gd name="connsiteY439" fmla="*/ 6434969 h 6858000"/>
              <a:gd name="connsiteX440" fmla="*/ 1377770 w 11571711"/>
              <a:gd name="connsiteY440" fmla="*/ 6449124 h 6858000"/>
              <a:gd name="connsiteX441" fmla="*/ 1361214 w 11571711"/>
              <a:gd name="connsiteY441" fmla="*/ 6492832 h 6858000"/>
              <a:gd name="connsiteX442" fmla="*/ 1376611 w 11571711"/>
              <a:gd name="connsiteY442" fmla="*/ 6538527 h 6858000"/>
              <a:gd name="connsiteX443" fmla="*/ 1414442 w 11571711"/>
              <a:gd name="connsiteY443" fmla="*/ 6551771 h 6858000"/>
              <a:gd name="connsiteX444" fmla="*/ 1460136 w 11571711"/>
              <a:gd name="connsiteY444" fmla="*/ 6526689 h 6858000"/>
              <a:gd name="connsiteX445" fmla="*/ 1437537 w 11571711"/>
              <a:gd name="connsiteY445" fmla="*/ 6521474 h 6858000"/>
              <a:gd name="connsiteX446" fmla="*/ 1412869 w 11571711"/>
              <a:gd name="connsiteY446" fmla="*/ 6530414 h 6858000"/>
              <a:gd name="connsiteX447" fmla="*/ 1384806 w 11571711"/>
              <a:gd name="connsiteY447" fmla="*/ 6501772 h 6858000"/>
              <a:gd name="connsiteX448" fmla="*/ 1461378 w 11571711"/>
              <a:gd name="connsiteY448" fmla="*/ 6501772 h 6858000"/>
              <a:gd name="connsiteX449" fmla="*/ 1462537 w 11571711"/>
              <a:gd name="connsiteY449" fmla="*/ 6489024 h 6858000"/>
              <a:gd name="connsiteX450" fmla="*/ 1451279 w 11571711"/>
              <a:gd name="connsiteY450" fmla="*/ 6451691 h 6858000"/>
              <a:gd name="connsiteX451" fmla="*/ 1413034 w 11571711"/>
              <a:gd name="connsiteY451" fmla="*/ 6434969 h 6858000"/>
              <a:gd name="connsiteX452" fmla="*/ 873887 w 11571711"/>
              <a:gd name="connsiteY452" fmla="*/ 6434886 h 6858000"/>
              <a:gd name="connsiteX453" fmla="*/ 841437 w 11571711"/>
              <a:gd name="connsiteY453" fmla="*/ 6437453 h 6858000"/>
              <a:gd name="connsiteX454" fmla="*/ 843424 w 11571711"/>
              <a:gd name="connsiteY454" fmla="*/ 6492832 h 6858000"/>
              <a:gd name="connsiteX455" fmla="*/ 842099 w 11571711"/>
              <a:gd name="connsiteY455" fmla="*/ 6548626 h 6858000"/>
              <a:gd name="connsiteX456" fmla="*/ 870079 w 11571711"/>
              <a:gd name="connsiteY456" fmla="*/ 6551440 h 6858000"/>
              <a:gd name="connsiteX457" fmla="*/ 939035 w 11571711"/>
              <a:gd name="connsiteY457" fmla="*/ 6491094 h 6858000"/>
              <a:gd name="connsiteX458" fmla="*/ 873887 w 11571711"/>
              <a:gd name="connsiteY458" fmla="*/ 6434886 h 6858000"/>
              <a:gd name="connsiteX459" fmla="*/ 1199958 w 11571711"/>
              <a:gd name="connsiteY459" fmla="*/ 6434555 h 6858000"/>
              <a:gd name="connsiteX460" fmla="*/ 1144744 w 11571711"/>
              <a:gd name="connsiteY460" fmla="*/ 6492832 h 6858000"/>
              <a:gd name="connsiteX461" fmla="*/ 1199958 w 11571711"/>
              <a:gd name="connsiteY461" fmla="*/ 6551523 h 6858000"/>
              <a:gd name="connsiteX462" fmla="*/ 1255255 w 11571711"/>
              <a:gd name="connsiteY462" fmla="*/ 6492832 h 6858000"/>
              <a:gd name="connsiteX463" fmla="*/ 1199958 w 11571711"/>
              <a:gd name="connsiteY463" fmla="*/ 6434555 h 6858000"/>
              <a:gd name="connsiteX464" fmla="*/ 704353 w 11571711"/>
              <a:gd name="connsiteY464" fmla="*/ 6415764 h 6858000"/>
              <a:gd name="connsiteX465" fmla="*/ 703112 w 11571711"/>
              <a:gd name="connsiteY465" fmla="*/ 6416344 h 6858000"/>
              <a:gd name="connsiteX466" fmla="*/ 702781 w 11571711"/>
              <a:gd name="connsiteY466" fmla="*/ 6416344 h 6858000"/>
              <a:gd name="connsiteX467" fmla="*/ 702615 w 11571711"/>
              <a:gd name="connsiteY467" fmla="*/ 6416344 h 6858000"/>
              <a:gd name="connsiteX468" fmla="*/ 702449 w 11571711"/>
              <a:gd name="connsiteY468" fmla="*/ 6416261 h 6858000"/>
              <a:gd name="connsiteX469" fmla="*/ 702367 w 11571711"/>
              <a:gd name="connsiteY469" fmla="*/ 6416261 h 6858000"/>
              <a:gd name="connsiteX470" fmla="*/ 701870 w 11571711"/>
              <a:gd name="connsiteY470" fmla="*/ 6416178 h 6858000"/>
              <a:gd name="connsiteX471" fmla="*/ 700877 w 11571711"/>
              <a:gd name="connsiteY471" fmla="*/ 6416178 h 6858000"/>
              <a:gd name="connsiteX472" fmla="*/ 700628 w 11571711"/>
              <a:gd name="connsiteY472" fmla="*/ 6416178 h 6858000"/>
              <a:gd name="connsiteX473" fmla="*/ 700214 w 11571711"/>
              <a:gd name="connsiteY473" fmla="*/ 6416178 h 6858000"/>
              <a:gd name="connsiteX474" fmla="*/ 699221 w 11571711"/>
              <a:gd name="connsiteY474" fmla="*/ 6416013 h 6858000"/>
              <a:gd name="connsiteX475" fmla="*/ 698145 w 11571711"/>
              <a:gd name="connsiteY475" fmla="*/ 6415847 h 6858000"/>
              <a:gd name="connsiteX476" fmla="*/ 696075 w 11571711"/>
              <a:gd name="connsiteY476" fmla="*/ 6416095 h 6858000"/>
              <a:gd name="connsiteX477" fmla="*/ 694916 w 11571711"/>
              <a:gd name="connsiteY477" fmla="*/ 6416758 h 6858000"/>
              <a:gd name="connsiteX478" fmla="*/ 694089 w 11571711"/>
              <a:gd name="connsiteY478" fmla="*/ 6416840 h 6858000"/>
              <a:gd name="connsiteX479" fmla="*/ 693757 w 11571711"/>
              <a:gd name="connsiteY479" fmla="*/ 6416592 h 6858000"/>
              <a:gd name="connsiteX480" fmla="*/ 693426 w 11571711"/>
              <a:gd name="connsiteY480" fmla="*/ 6416923 h 6858000"/>
              <a:gd name="connsiteX481" fmla="*/ 692599 w 11571711"/>
              <a:gd name="connsiteY481" fmla="*/ 6417006 h 6858000"/>
              <a:gd name="connsiteX482" fmla="*/ 691688 w 11571711"/>
              <a:gd name="connsiteY482" fmla="*/ 6417337 h 6858000"/>
              <a:gd name="connsiteX483" fmla="*/ 690860 w 11571711"/>
              <a:gd name="connsiteY483" fmla="*/ 6417503 h 6858000"/>
              <a:gd name="connsiteX484" fmla="*/ 690364 w 11571711"/>
              <a:gd name="connsiteY484" fmla="*/ 6417420 h 6858000"/>
              <a:gd name="connsiteX485" fmla="*/ 690032 w 11571711"/>
              <a:gd name="connsiteY485" fmla="*/ 6417668 h 6858000"/>
              <a:gd name="connsiteX486" fmla="*/ 689867 w 11571711"/>
              <a:gd name="connsiteY486" fmla="*/ 6417668 h 6858000"/>
              <a:gd name="connsiteX487" fmla="*/ 689122 w 11571711"/>
              <a:gd name="connsiteY487" fmla="*/ 6417751 h 6858000"/>
              <a:gd name="connsiteX488" fmla="*/ 688542 w 11571711"/>
              <a:gd name="connsiteY488" fmla="*/ 6417420 h 6858000"/>
              <a:gd name="connsiteX489" fmla="*/ 688377 w 11571711"/>
              <a:gd name="connsiteY489" fmla="*/ 6417503 h 6858000"/>
              <a:gd name="connsiteX490" fmla="*/ 687880 w 11571711"/>
              <a:gd name="connsiteY490" fmla="*/ 6417420 h 6858000"/>
              <a:gd name="connsiteX491" fmla="*/ 686059 w 11571711"/>
              <a:gd name="connsiteY491" fmla="*/ 6418248 h 6858000"/>
              <a:gd name="connsiteX492" fmla="*/ 685231 w 11571711"/>
              <a:gd name="connsiteY492" fmla="*/ 6418330 h 6858000"/>
              <a:gd name="connsiteX493" fmla="*/ 684817 w 11571711"/>
              <a:gd name="connsiteY493" fmla="*/ 6418248 h 6858000"/>
              <a:gd name="connsiteX494" fmla="*/ 684403 w 11571711"/>
              <a:gd name="connsiteY494" fmla="*/ 6418165 h 6858000"/>
              <a:gd name="connsiteX495" fmla="*/ 683576 w 11571711"/>
              <a:gd name="connsiteY495" fmla="*/ 6418413 h 6858000"/>
              <a:gd name="connsiteX496" fmla="*/ 683410 w 11571711"/>
              <a:gd name="connsiteY496" fmla="*/ 6418496 h 6858000"/>
              <a:gd name="connsiteX497" fmla="*/ 683327 w 11571711"/>
              <a:gd name="connsiteY497" fmla="*/ 6418496 h 6858000"/>
              <a:gd name="connsiteX498" fmla="*/ 682003 w 11571711"/>
              <a:gd name="connsiteY498" fmla="*/ 6418910 h 6858000"/>
              <a:gd name="connsiteX499" fmla="*/ 681258 w 11571711"/>
              <a:gd name="connsiteY499" fmla="*/ 6419075 h 6858000"/>
              <a:gd name="connsiteX500" fmla="*/ 681009 w 11571711"/>
              <a:gd name="connsiteY500" fmla="*/ 6418993 h 6858000"/>
              <a:gd name="connsiteX501" fmla="*/ 680761 w 11571711"/>
              <a:gd name="connsiteY501" fmla="*/ 6419158 h 6858000"/>
              <a:gd name="connsiteX502" fmla="*/ 678691 w 11571711"/>
              <a:gd name="connsiteY502" fmla="*/ 6419655 h 6858000"/>
              <a:gd name="connsiteX503" fmla="*/ 677864 w 11571711"/>
              <a:gd name="connsiteY503" fmla="*/ 6419407 h 6858000"/>
              <a:gd name="connsiteX504" fmla="*/ 677284 w 11571711"/>
              <a:gd name="connsiteY504" fmla="*/ 6419820 h 6858000"/>
              <a:gd name="connsiteX505" fmla="*/ 676788 w 11571711"/>
              <a:gd name="connsiteY505" fmla="*/ 6419903 h 6858000"/>
              <a:gd name="connsiteX506" fmla="*/ 676456 w 11571711"/>
              <a:gd name="connsiteY506" fmla="*/ 6420234 h 6858000"/>
              <a:gd name="connsiteX507" fmla="*/ 675877 w 11571711"/>
              <a:gd name="connsiteY507" fmla="*/ 6420483 h 6858000"/>
              <a:gd name="connsiteX508" fmla="*/ 674884 w 11571711"/>
              <a:gd name="connsiteY508" fmla="*/ 6420814 h 6858000"/>
              <a:gd name="connsiteX509" fmla="*/ 674470 w 11571711"/>
              <a:gd name="connsiteY509" fmla="*/ 6420979 h 6858000"/>
              <a:gd name="connsiteX510" fmla="*/ 673642 w 11571711"/>
              <a:gd name="connsiteY510" fmla="*/ 6421145 h 6858000"/>
              <a:gd name="connsiteX511" fmla="*/ 673311 w 11571711"/>
              <a:gd name="connsiteY511" fmla="*/ 6421559 h 6858000"/>
              <a:gd name="connsiteX512" fmla="*/ 672483 w 11571711"/>
              <a:gd name="connsiteY512" fmla="*/ 6421890 h 6858000"/>
              <a:gd name="connsiteX513" fmla="*/ 672400 w 11571711"/>
              <a:gd name="connsiteY513" fmla="*/ 6421890 h 6858000"/>
              <a:gd name="connsiteX514" fmla="*/ 671986 w 11571711"/>
              <a:gd name="connsiteY514" fmla="*/ 6421807 h 6858000"/>
              <a:gd name="connsiteX515" fmla="*/ 671572 w 11571711"/>
              <a:gd name="connsiteY515" fmla="*/ 6422387 h 6858000"/>
              <a:gd name="connsiteX516" fmla="*/ 671158 w 11571711"/>
              <a:gd name="connsiteY516" fmla="*/ 6422552 h 6858000"/>
              <a:gd name="connsiteX517" fmla="*/ 670993 w 11571711"/>
              <a:gd name="connsiteY517" fmla="*/ 6422635 h 6858000"/>
              <a:gd name="connsiteX518" fmla="*/ 670910 w 11571711"/>
              <a:gd name="connsiteY518" fmla="*/ 6422718 h 6858000"/>
              <a:gd name="connsiteX519" fmla="*/ 670496 w 11571711"/>
              <a:gd name="connsiteY519" fmla="*/ 6422883 h 6858000"/>
              <a:gd name="connsiteX520" fmla="*/ 670331 w 11571711"/>
              <a:gd name="connsiteY520" fmla="*/ 6422966 h 6858000"/>
              <a:gd name="connsiteX521" fmla="*/ 669668 w 11571711"/>
              <a:gd name="connsiteY521" fmla="*/ 6422801 h 6858000"/>
              <a:gd name="connsiteX522" fmla="*/ 669006 w 11571711"/>
              <a:gd name="connsiteY522" fmla="*/ 6423380 h 6858000"/>
              <a:gd name="connsiteX523" fmla="*/ 668261 w 11571711"/>
              <a:gd name="connsiteY523" fmla="*/ 6423794 h 6858000"/>
              <a:gd name="connsiteX524" fmla="*/ 667351 w 11571711"/>
              <a:gd name="connsiteY524" fmla="*/ 6423959 h 6858000"/>
              <a:gd name="connsiteX525" fmla="*/ 666605 w 11571711"/>
              <a:gd name="connsiteY525" fmla="*/ 6424456 h 6858000"/>
              <a:gd name="connsiteX526" fmla="*/ 666109 w 11571711"/>
              <a:gd name="connsiteY526" fmla="*/ 6424456 h 6858000"/>
              <a:gd name="connsiteX527" fmla="*/ 665612 w 11571711"/>
              <a:gd name="connsiteY527" fmla="*/ 6424456 h 6858000"/>
              <a:gd name="connsiteX528" fmla="*/ 665281 w 11571711"/>
              <a:gd name="connsiteY528" fmla="*/ 6424704 h 6858000"/>
              <a:gd name="connsiteX529" fmla="*/ 664536 w 11571711"/>
              <a:gd name="connsiteY529" fmla="*/ 6424787 h 6858000"/>
              <a:gd name="connsiteX530" fmla="*/ 662549 w 11571711"/>
              <a:gd name="connsiteY530" fmla="*/ 6425367 h 6858000"/>
              <a:gd name="connsiteX531" fmla="*/ 661887 w 11571711"/>
              <a:gd name="connsiteY531" fmla="*/ 6426277 h 6858000"/>
              <a:gd name="connsiteX532" fmla="*/ 661722 w 11571711"/>
              <a:gd name="connsiteY532" fmla="*/ 6426360 h 6858000"/>
              <a:gd name="connsiteX533" fmla="*/ 661225 w 11571711"/>
              <a:gd name="connsiteY533" fmla="*/ 6426277 h 6858000"/>
              <a:gd name="connsiteX534" fmla="*/ 660728 w 11571711"/>
              <a:gd name="connsiteY534" fmla="*/ 6426195 h 6858000"/>
              <a:gd name="connsiteX535" fmla="*/ 660066 w 11571711"/>
              <a:gd name="connsiteY535" fmla="*/ 6426857 h 6858000"/>
              <a:gd name="connsiteX536" fmla="*/ 659735 w 11571711"/>
              <a:gd name="connsiteY536" fmla="*/ 6427022 h 6858000"/>
              <a:gd name="connsiteX537" fmla="*/ 658659 w 11571711"/>
              <a:gd name="connsiteY537" fmla="*/ 6426857 h 6858000"/>
              <a:gd name="connsiteX538" fmla="*/ 656920 w 11571711"/>
              <a:gd name="connsiteY538" fmla="*/ 6428016 h 6858000"/>
              <a:gd name="connsiteX539" fmla="*/ 655265 w 11571711"/>
              <a:gd name="connsiteY539" fmla="*/ 6429257 h 6858000"/>
              <a:gd name="connsiteX540" fmla="*/ 654603 w 11571711"/>
              <a:gd name="connsiteY540" fmla="*/ 6430168 h 6858000"/>
              <a:gd name="connsiteX541" fmla="*/ 653857 w 11571711"/>
              <a:gd name="connsiteY541" fmla="*/ 6430002 h 6858000"/>
              <a:gd name="connsiteX542" fmla="*/ 653361 w 11571711"/>
              <a:gd name="connsiteY542" fmla="*/ 6430913 h 6858000"/>
              <a:gd name="connsiteX543" fmla="*/ 652533 w 11571711"/>
              <a:gd name="connsiteY543" fmla="*/ 6431244 h 6858000"/>
              <a:gd name="connsiteX544" fmla="*/ 651705 w 11571711"/>
              <a:gd name="connsiteY544" fmla="*/ 6431492 h 6858000"/>
              <a:gd name="connsiteX545" fmla="*/ 650877 w 11571711"/>
              <a:gd name="connsiteY545" fmla="*/ 6431824 h 6858000"/>
              <a:gd name="connsiteX546" fmla="*/ 650215 w 11571711"/>
              <a:gd name="connsiteY546" fmla="*/ 6432403 h 6858000"/>
              <a:gd name="connsiteX547" fmla="*/ 649884 w 11571711"/>
              <a:gd name="connsiteY547" fmla="*/ 6432651 h 6858000"/>
              <a:gd name="connsiteX548" fmla="*/ 647814 w 11571711"/>
              <a:gd name="connsiteY548" fmla="*/ 6432983 h 6858000"/>
              <a:gd name="connsiteX549" fmla="*/ 646407 w 11571711"/>
              <a:gd name="connsiteY549" fmla="*/ 6434638 h 6858000"/>
              <a:gd name="connsiteX550" fmla="*/ 644420 w 11571711"/>
              <a:gd name="connsiteY550" fmla="*/ 6435383 h 6858000"/>
              <a:gd name="connsiteX551" fmla="*/ 643344 w 11571711"/>
              <a:gd name="connsiteY551" fmla="*/ 6436873 h 6858000"/>
              <a:gd name="connsiteX552" fmla="*/ 642848 w 11571711"/>
              <a:gd name="connsiteY552" fmla="*/ 6437122 h 6858000"/>
              <a:gd name="connsiteX553" fmla="*/ 642682 w 11571711"/>
              <a:gd name="connsiteY553" fmla="*/ 6437618 h 6858000"/>
              <a:gd name="connsiteX554" fmla="*/ 642268 w 11571711"/>
              <a:gd name="connsiteY554" fmla="*/ 6438198 h 6858000"/>
              <a:gd name="connsiteX555" fmla="*/ 641772 w 11571711"/>
              <a:gd name="connsiteY555" fmla="*/ 6438529 h 6858000"/>
              <a:gd name="connsiteX556" fmla="*/ 640944 w 11571711"/>
              <a:gd name="connsiteY556" fmla="*/ 6438860 h 6858000"/>
              <a:gd name="connsiteX557" fmla="*/ 640447 w 11571711"/>
              <a:gd name="connsiteY557" fmla="*/ 6439605 h 6858000"/>
              <a:gd name="connsiteX558" fmla="*/ 640033 w 11571711"/>
              <a:gd name="connsiteY558" fmla="*/ 6440019 h 6858000"/>
              <a:gd name="connsiteX559" fmla="*/ 637964 w 11571711"/>
              <a:gd name="connsiteY559" fmla="*/ 6440598 h 6858000"/>
              <a:gd name="connsiteX560" fmla="*/ 636474 w 11571711"/>
              <a:gd name="connsiteY560" fmla="*/ 6442088 h 6858000"/>
              <a:gd name="connsiteX561" fmla="*/ 635894 w 11571711"/>
              <a:gd name="connsiteY561" fmla="*/ 6442999 h 6858000"/>
              <a:gd name="connsiteX562" fmla="*/ 635232 w 11571711"/>
              <a:gd name="connsiteY562" fmla="*/ 6442916 h 6858000"/>
              <a:gd name="connsiteX563" fmla="*/ 634818 w 11571711"/>
              <a:gd name="connsiteY563" fmla="*/ 6443827 h 6858000"/>
              <a:gd name="connsiteX564" fmla="*/ 634487 w 11571711"/>
              <a:gd name="connsiteY564" fmla="*/ 6444572 h 6858000"/>
              <a:gd name="connsiteX565" fmla="*/ 634238 w 11571711"/>
              <a:gd name="connsiteY565" fmla="*/ 6444572 h 6858000"/>
              <a:gd name="connsiteX566" fmla="*/ 633907 w 11571711"/>
              <a:gd name="connsiteY566" fmla="*/ 6444986 h 6858000"/>
              <a:gd name="connsiteX567" fmla="*/ 633907 w 11571711"/>
              <a:gd name="connsiteY567" fmla="*/ 6445068 h 6858000"/>
              <a:gd name="connsiteX568" fmla="*/ 633742 w 11571711"/>
              <a:gd name="connsiteY568" fmla="*/ 6445234 h 6858000"/>
              <a:gd name="connsiteX569" fmla="*/ 633411 w 11571711"/>
              <a:gd name="connsiteY569" fmla="*/ 6445482 h 6858000"/>
              <a:gd name="connsiteX570" fmla="*/ 632997 w 11571711"/>
              <a:gd name="connsiteY570" fmla="*/ 6445565 h 6858000"/>
              <a:gd name="connsiteX571" fmla="*/ 632252 w 11571711"/>
              <a:gd name="connsiteY571" fmla="*/ 6446062 h 6858000"/>
              <a:gd name="connsiteX572" fmla="*/ 632169 w 11571711"/>
              <a:gd name="connsiteY572" fmla="*/ 6446227 h 6858000"/>
              <a:gd name="connsiteX573" fmla="*/ 632003 w 11571711"/>
              <a:gd name="connsiteY573" fmla="*/ 6446310 h 6858000"/>
              <a:gd name="connsiteX574" fmla="*/ 631672 w 11571711"/>
              <a:gd name="connsiteY574" fmla="*/ 6447055 h 6858000"/>
              <a:gd name="connsiteX575" fmla="*/ 631258 w 11571711"/>
              <a:gd name="connsiteY575" fmla="*/ 6447469 h 6858000"/>
              <a:gd name="connsiteX576" fmla="*/ 631010 w 11571711"/>
              <a:gd name="connsiteY576" fmla="*/ 6447717 h 6858000"/>
              <a:gd name="connsiteX577" fmla="*/ 630348 w 11571711"/>
              <a:gd name="connsiteY577" fmla="*/ 6448214 h 6858000"/>
              <a:gd name="connsiteX578" fmla="*/ 629603 w 11571711"/>
              <a:gd name="connsiteY578" fmla="*/ 6448297 h 6858000"/>
              <a:gd name="connsiteX579" fmla="*/ 629603 w 11571711"/>
              <a:gd name="connsiteY579" fmla="*/ 6448876 h 6858000"/>
              <a:gd name="connsiteX580" fmla="*/ 629355 w 11571711"/>
              <a:gd name="connsiteY580" fmla="*/ 6449207 h 6858000"/>
              <a:gd name="connsiteX581" fmla="*/ 629189 w 11571711"/>
              <a:gd name="connsiteY581" fmla="*/ 6449042 h 6858000"/>
              <a:gd name="connsiteX582" fmla="*/ 628858 w 11571711"/>
              <a:gd name="connsiteY582" fmla="*/ 6449373 h 6858000"/>
              <a:gd name="connsiteX583" fmla="*/ 628775 w 11571711"/>
              <a:gd name="connsiteY583" fmla="*/ 6449704 h 6858000"/>
              <a:gd name="connsiteX584" fmla="*/ 628609 w 11571711"/>
              <a:gd name="connsiteY584" fmla="*/ 6449787 h 6858000"/>
              <a:gd name="connsiteX585" fmla="*/ 628609 w 11571711"/>
              <a:gd name="connsiteY585" fmla="*/ 6450284 h 6858000"/>
              <a:gd name="connsiteX586" fmla="*/ 628609 w 11571711"/>
              <a:gd name="connsiteY586" fmla="*/ 6450366 h 6858000"/>
              <a:gd name="connsiteX587" fmla="*/ 627699 w 11571711"/>
              <a:gd name="connsiteY587" fmla="*/ 6450697 h 6858000"/>
              <a:gd name="connsiteX588" fmla="*/ 627533 w 11571711"/>
              <a:gd name="connsiteY588" fmla="*/ 6450863 h 6858000"/>
              <a:gd name="connsiteX589" fmla="*/ 627368 w 11571711"/>
              <a:gd name="connsiteY589" fmla="*/ 6450946 h 6858000"/>
              <a:gd name="connsiteX590" fmla="*/ 626788 w 11571711"/>
              <a:gd name="connsiteY590" fmla="*/ 6451608 h 6858000"/>
              <a:gd name="connsiteX591" fmla="*/ 626457 w 11571711"/>
              <a:gd name="connsiteY591" fmla="*/ 6452519 h 6858000"/>
              <a:gd name="connsiteX592" fmla="*/ 626043 w 11571711"/>
              <a:gd name="connsiteY592" fmla="*/ 6453346 h 6858000"/>
              <a:gd name="connsiteX593" fmla="*/ 625961 w 11571711"/>
              <a:gd name="connsiteY593" fmla="*/ 6453512 h 6858000"/>
              <a:gd name="connsiteX594" fmla="*/ 625298 w 11571711"/>
              <a:gd name="connsiteY594" fmla="*/ 6454257 h 6858000"/>
              <a:gd name="connsiteX595" fmla="*/ 624967 w 11571711"/>
              <a:gd name="connsiteY595" fmla="*/ 6454754 h 6858000"/>
              <a:gd name="connsiteX596" fmla="*/ 624801 w 11571711"/>
              <a:gd name="connsiteY596" fmla="*/ 6454836 h 6858000"/>
              <a:gd name="connsiteX597" fmla="*/ 624719 w 11571711"/>
              <a:gd name="connsiteY597" fmla="*/ 6454919 h 6858000"/>
              <a:gd name="connsiteX598" fmla="*/ 624139 w 11571711"/>
              <a:gd name="connsiteY598" fmla="*/ 6455085 h 6858000"/>
              <a:gd name="connsiteX599" fmla="*/ 623311 w 11571711"/>
              <a:gd name="connsiteY599" fmla="*/ 6455499 h 6858000"/>
              <a:gd name="connsiteX600" fmla="*/ 623311 w 11571711"/>
              <a:gd name="connsiteY600" fmla="*/ 6456492 h 6858000"/>
              <a:gd name="connsiteX601" fmla="*/ 622815 w 11571711"/>
              <a:gd name="connsiteY601" fmla="*/ 6456740 h 6858000"/>
              <a:gd name="connsiteX602" fmla="*/ 622318 w 11571711"/>
              <a:gd name="connsiteY602" fmla="*/ 6456906 h 6858000"/>
              <a:gd name="connsiteX603" fmla="*/ 622235 w 11571711"/>
              <a:gd name="connsiteY603" fmla="*/ 6457237 h 6858000"/>
              <a:gd name="connsiteX604" fmla="*/ 621904 w 11571711"/>
              <a:gd name="connsiteY604" fmla="*/ 6458065 h 6858000"/>
              <a:gd name="connsiteX605" fmla="*/ 621159 w 11571711"/>
              <a:gd name="connsiteY605" fmla="*/ 6458230 h 6858000"/>
              <a:gd name="connsiteX606" fmla="*/ 620828 w 11571711"/>
              <a:gd name="connsiteY606" fmla="*/ 6459058 h 6858000"/>
              <a:gd name="connsiteX607" fmla="*/ 620745 w 11571711"/>
              <a:gd name="connsiteY607" fmla="*/ 6459720 h 6858000"/>
              <a:gd name="connsiteX608" fmla="*/ 620083 w 11571711"/>
              <a:gd name="connsiteY608" fmla="*/ 6460300 h 6858000"/>
              <a:gd name="connsiteX609" fmla="*/ 619835 w 11571711"/>
              <a:gd name="connsiteY609" fmla="*/ 6460465 h 6858000"/>
              <a:gd name="connsiteX610" fmla="*/ 619090 w 11571711"/>
              <a:gd name="connsiteY610" fmla="*/ 6460962 h 6858000"/>
              <a:gd name="connsiteX611" fmla="*/ 619090 w 11571711"/>
              <a:gd name="connsiteY611" fmla="*/ 6461128 h 6858000"/>
              <a:gd name="connsiteX612" fmla="*/ 618345 w 11571711"/>
              <a:gd name="connsiteY612" fmla="*/ 6461707 h 6858000"/>
              <a:gd name="connsiteX613" fmla="*/ 617020 w 11571711"/>
              <a:gd name="connsiteY613" fmla="*/ 6463363 h 6858000"/>
              <a:gd name="connsiteX614" fmla="*/ 616772 w 11571711"/>
              <a:gd name="connsiteY614" fmla="*/ 6464356 h 6858000"/>
              <a:gd name="connsiteX615" fmla="*/ 616606 w 11571711"/>
              <a:gd name="connsiteY615" fmla="*/ 6464522 h 6858000"/>
              <a:gd name="connsiteX616" fmla="*/ 616275 w 11571711"/>
              <a:gd name="connsiteY616" fmla="*/ 6465350 h 6858000"/>
              <a:gd name="connsiteX617" fmla="*/ 615861 w 11571711"/>
              <a:gd name="connsiteY617" fmla="*/ 6466095 h 6858000"/>
              <a:gd name="connsiteX618" fmla="*/ 615779 w 11571711"/>
              <a:gd name="connsiteY618" fmla="*/ 6467088 h 6858000"/>
              <a:gd name="connsiteX619" fmla="*/ 615696 w 11571711"/>
              <a:gd name="connsiteY619" fmla="*/ 6467171 h 6858000"/>
              <a:gd name="connsiteX620" fmla="*/ 615034 w 11571711"/>
              <a:gd name="connsiteY620" fmla="*/ 6467833 h 6858000"/>
              <a:gd name="connsiteX621" fmla="*/ 614785 w 11571711"/>
              <a:gd name="connsiteY621" fmla="*/ 6467998 h 6858000"/>
              <a:gd name="connsiteX622" fmla="*/ 613544 w 11571711"/>
              <a:gd name="connsiteY622" fmla="*/ 6468495 h 6858000"/>
              <a:gd name="connsiteX623" fmla="*/ 613544 w 11571711"/>
              <a:gd name="connsiteY623" fmla="*/ 6469406 h 6858000"/>
              <a:gd name="connsiteX624" fmla="*/ 612136 w 11571711"/>
              <a:gd name="connsiteY624" fmla="*/ 6471806 h 6858000"/>
              <a:gd name="connsiteX625" fmla="*/ 611639 w 11571711"/>
              <a:gd name="connsiteY625" fmla="*/ 6472220 h 6858000"/>
              <a:gd name="connsiteX626" fmla="*/ 610812 w 11571711"/>
              <a:gd name="connsiteY626" fmla="*/ 6474124 h 6858000"/>
              <a:gd name="connsiteX627" fmla="*/ 610646 w 11571711"/>
              <a:gd name="connsiteY627" fmla="*/ 6474786 h 6858000"/>
              <a:gd name="connsiteX628" fmla="*/ 610398 w 11571711"/>
              <a:gd name="connsiteY628" fmla="*/ 6475035 h 6858000"/>
              <a:gd name="connsiteX629" fmla="*/ 610067 w 11571711"/>
              <a:gd name="connsiteY629" fmla="*/ 6475863 h 6858000"/>
              <a:gd name="connsiteX630" fmla="*/ 610149 w 11571711"/>
              <a:gd name="connsiteY630" fmla="*/ 6476276 h 6858000"/>
              <a:gd name="connsiteX631" fmla="*/ 608990 w 11571711"/>
              <a:gd name="connsiteY631" fmla="*/ 6477849 h 6858000"/>
              <a:gd name="connsiteX632" fmla="*/ 608908 w 11571711"/>
              <a:gd name="connsiteY632" fmla="*/ 6478263 h 6858000"/>
              <a:gd name="connsiteX633" fmla="*/ 608577 w 11571711"/>
              <a:gd name="connsiteY633" fmla="*/ 6478925 h 6858000"/>
              <a:gd name="connsiteX634" fmla="*/ 608577 w 11571711"/>
              <a:gd name="connsiteY634" fmla="*/ 6479257 h 6858000"/>
              <a:gd name="connsiteX635" fmla="*/ 608328 w 11571711"/>
              <a:gd name="connsiteY635" fmla="*/ 6479753 h 6858000"/>
              <a:gd name="connsiteX636" fmla="*/ 608246 w 11571711"/>
              <a:gd name="connsiteY636" fmla="*/ 6480498 h 6858000"/>
              <a:gd name="connsiteX637" fmla="*/ 607914 w 11571711"/>
              <a:gd name="connsiteY637" fmla="*/ 6481078 h 6858000"/>
              <a:gd name="connsiteX638" fmla="*/ 607583 w 11571711"/>
              <a:gd name="connsiteY638" fmla="*/ 6481326 h 6858000"/>
              <a:gd name="connsiteX639" fmla="*/ 607583 w 11571711"/>
              <a:gd name="connsiteY639" fmla="*/ 6481574 h 6858000"/>
              <a:gd name="connsiteX640" fmla="*/ 607004 w 11571711"/>
              <a:gd name="connsiteY640" fmla="*/ 6482319 h 6858000"/>
              <a:gd name="connsiteX641" fmla="*/ 606424 w 11571711"/>
              <a:gd name="connsiteY641" fmla="*/ 6483727 h 6858000"/>
              <a:gd name="connsiteX642" fmla="*/ 606093 w 11571711"/>
              <a:gd name="connsiteY642" fmla="*/ 6484886 h 6858000"/>
              <a:gd name="connsiteX643" fmla="*/ 605596 w 11571711"/>
              <a:gd name="connsiteY643" fmla="*/ 6485382 h 6858000"/>
              <a:gd name="connsiteX644" fmla="*/ 604852 w 11571711"/>
              <a:gd name="connsiteY644" fmla="*/ 6487286 h 6858000"/>
              <a:gd name="connsiteX645" fmla="*/ 604686 w 11571711"/>
              <a:gd name="connsiteY645" fmla="*/ 6488114 h 6858000"/>
              <a:gd name="connsiteX646" fmla="*/ 604520 w 11571711"/>
              <a:gd name="connsiteY646" fmla="*/ 6488445 h 6858000"/>
              <a:gd name="connsiteX647" fmla="*/ 604189 w 11571711"/>
              <a:gd name="connsiteY647" fmla="*/ 6489273 h 6858000"/>
              <a:gd name="connsiteX648" fmla="*/ 604438 w 11571711"/>
              <a:gd name="connsiteY648" fmla="*/ 6490266 h 6858000"/>
              <a:gd name="connsiteX649" fmla="*/ 603775 w 11571711"/>
              <a:gd name="connsiteY649" fmla="*/ 6490929 h 6858000"/>
              <a:gd name="connsiteX650" fmla="*/ 603775 w 11571711"/>
              <a:gd name="connsiteY650" fmla="*/ 6491839 h 6858000"/>
              <a:gd name="connsiteX651" fmla="*/ 603113 w 11571711"/>
              <a:gd name="connsiteY651" fmla="*/ 6492584 h 6858000"/>
              <a:gd name="connsiteX652" fmla="*/ 603444 w 11571711"/>
              <a:gd name="connsiteY652" fmla="*/ 6493578 h 6858000"/>
              <a:gd name="connsiteX653" fmla="*/ 602699 w 11571711"/>
              <a:gd name="connsiteY653" fmla="*/ 6494240 h 6858000"/>
              <a:gd name="connsiteX654" fmla="*/ 602534 w 11571711"/>
              <a:gd name="connsiteY654" fmla="*/ 6495068 h 6858000"/>
              <a:gd name="connsiteX655" fmla="*/ 602617 w 11571711"/>
              <a:gd name="connsiteY655" fmla="*/ 6495564 h 6858000"/>
              <a:gd name="connsiteX656" fmla="*/ 601789 w 11571711"/>
              <a:gd name="connsiteY656" fmla="*/ 6497220 h 6858000"/>
              <a:gd name="connsiteX657" fmla="*/ 601540 w 11571711"/>
              <a:gd name="connsiteY657" fmla="*/ 6498213 h 6858000"/>
              <a:gd name="connsiteX658" fmla="*/ 601126 w 11571711"/>
              <a:gd name="connsiteY658" fmla="*/ 6499041 h 6858000"/>
              <a:gd name="connsiteX659" fmla="*/ 601209 w 11571711"/>
              <a:gd name="connsiteY659" fmla="*/ 6499786 h 6858000"/>
              <a:gd name="connsiteX660" fmla="*/ 601126 w 11571711"/>
              <a:gd name="connsiteY660" fmla="*/ 6500200 h 6858000"/>
              <a:gd name="connsiteX661" fmla="*/ 601044 w 11571711"/>
              <a:gd name="connsiteY661" fmla="*/ 6502352 h 6858000"/>
              <a:gd name="connsiteX662" fmla="*/ 601044 w 11571711"/>
              <a:gd name="connsiteY662" fmla="*/ 6502683 h 6858000"/>
              <a:gd name="connsiteX663" fmla="*/ 600795 w 11571711"/>
              <a:gd name="connsiteY663" fmla="*/ 6503263 h 6858000"/>
              <a:gd name="connsiteX664" fmla="*/ 600795 w 11571711"/>
              <a:gd name="connsiteY664" fmla="*/ 6503594 h 6858000"/>
              <a:gd name="connsiteX665" fmla="*/ 600795 w 11571711"/>
              <a:gd name="connsiteY665" fmla="*/ 6503759 h 6858000"/>
              <a:gd name="connsiteX666" fmla="*/ 600713 w 11571711"/>
              <a:gd name="connsiteY666" fmla="*/ 6505167 h 6858000"/>
              <a:gd name="connsiteX667" fmla="*/ 600464 w 11571711"/>
              <a:gd name="connsiteY667" fmla="*/ 6505829 h 6858000"/>
              <a:gd name="connsiteX668" fmla="*/ 600216 w 11571711"/>
              <a:gd name="connsiteY668" fmla="*/ 6506077 h 6858000"/>
              <a:gd name="connsiteX669" fmla="*/ 600299 w 11571711"/>
              <a:gd name="connsiteY669" fmla="*/ 6506326 h 6858000"/>
              <a:gd name="connsiteX670" fmla="*/ 599636 w 11571711"/>
              <a:gd name="connsiteY670" fmla="*/ 6507153 h 6858000"/>
              <a:gd name="connsiteX671" fmla="*/ 599471 w 11571711"/>
              <a:gd name="connsiteY671" fmla="*/ 6509223 h 6858000"/>
              <a:gd name="connsiteX672" fmla="*/ 599967 w 11571711"/>
              <a:gd name="connsiteY672" fmla="*/ 6510465 h 6858000"/>
              <a:gd name="connsiteX673" fmla="*/ 600050 w 11571711"/>
              <a:gd name="connsiteY673" fmla="*/ 6511292 h 6858000"/>
              <a:gd name="connsiteX674" fmla="*/ 600133 w 11571711"/>
              <a:gd name="connsiteY674" fmla="*/ 6511706 h 6858000"/>
              <a:gd name="connsiteX675" fmla="*/ 600133 w 11571711"/>
              <a:gd name="connsiteY675" fmla="*/ 6512037 h 6858000"/>
              <a:gd name="connsiteX676" fmla="*/ 599636 w 11571711"/>
              <a:gd name="connsiteY676" fmla="*/ 6512700 h 6858000"/>
              <a:gd name="connsiteX677" fmla="*/ 599305 w 11571711"/>
              <a:gd name="connsiteY677" fmla="*/ 6513031 h 6858000"/>
              <a:gd name="connsiteX678" fmla="*/ 599305 w 11571711"/>
              <a:gd name="connsiteY678" fmla="*/ 6513196 h 6858000"/>
              <a:gd name="connsiteX679" fmla="*/ 599222 w 11571711"/>
              <a:gd name="connsiteY679" fmla="*/ 6513445 h 6858000"/>
              <a:gd name="connsiteX680" fmla="*/ 599471 w 11571711"/>
              <a:gd name="connsiteY680" fmla="*/ 6515514 h 6858000"/>
              <a:gd name="connsiteX681" fmla="*/ 599057 w 11571711"/>
              <a:gd name="connsiteY681" fmla="*/ 6517087 h 6858000"/>
              <a:gd name="connsiteX682" fmla="*/ 598809 w 11571711"/>
              <a:gd name="connsiteY682" fmla="*/ 6517335 h 6858000"/>
              <a:gd name="connsiteX683" fmla="*/ 598974 w 11571711"/>
              <a:gd name="connsiteY683" fmla="*/ 6517584 h 6858000"/>
              <a:gd name="connsiteX684" fmla="*/ 598643 w 11571711"/>
              <a:gd name="connsiteY684" fmla="*/ 6519570 h 6858000"/>
              <a:gd name="connsiteX685" fmla="*/ 598560 w 11571711"/>
              <a:gd name="connsiteY685" fmla="*/ 6521640 h 6858000"/>
              <a:gd name="connsiteX686" fmla="*/ 607749 w 11571711"/>
              <a:gd name="connsiteY686" fmla="*/ 6507319 h 6858000"/>
              <a:gd name="connsiteX687" fmla="*/ 609073 w 11571711"/>
              <a:gd name="connsiteY687" fmla="*/ 6505746 h 6858000"/>
              <a:gd name="connsiteX688" fmla="*/ 628527 w 11571711"/>
              <a:gd name="connsiteY688" fmla="*/ 6474621 h 6858000"/>
              <a:gd name="connsiteX689" fmla="*/ 665861 w 11571711"/>
              <a:gd name="connsiteY689" fmla="*/ 6460631 h 6858000"/>
              <a:gd name="connsiteX690" fmla="*/ 665447 w 11571711"/>
              <a:gd name="connsiteY690" fmla="*/ 6463363 h 6858000"/>
              <a:gd name="connsiteX691" fmla="*/ 661887 w 11571711"/>
              <a:gd name="connsiteY691" fmla="*/ 6467585 h 6858000"/>
              <a:gd name="connsiteX692" fmla="*/ 662715 w 11571711"/>
              <a:gd name="connsiteY692" fmla="*/ 6468330 h 6858000"/>
              <a:gd name="connsiteX693" fmla="*/ 671407 w 11571711"/>
              <a:gd name="connsiteY693" fmla="*/ 6466260 h 6858000"/>
              <a:gd name="connsiteX694" fmla="*/ 681009 w 11571711"/>
              <a:gd name="connsiteY694" fmla="*/ 6465598 h 6858000"/>
              <a:gd name="connsiteX695" fmla="*/ 683907 w 11571711"/>
              <a:gd name="connsiteY695" fmla="*/ 6466840 h 6858000"/>
              <a:gd name="connsiteX696" fmla="*/ 681837 w 11571711"/>
              <a:gd name="connsiteY696" fmla="*/ 6468495 h 6858000"/>
              <a:gd name="connsiteX697" fmla="*/ 680182 w 11571711"/>
              <a:gd name="connsiteY697" fmla="*/ 6470068 h 6858000"/>
              <a:gd name="connsiteX698" fmla="*/ 680099 w 11571711"/>
              <a:gd name="connsiteY698" fmla="*/ 6470730 h 6858000"/>
              <a:gd name="connsiteX699" fmla="*/ 681258 w 11571711"/>
              <a:gd name="connsiteY699" fmla="*/ 6470647 h 6858000"/>
              <a:gd name="connsiteX700" fmla="*/ 695744 w 11571711"/>
              <a:gd name="connsiteY700" fmla="*/ 6472055 h 6858000"/>
              <a:gd name="connsiteX701" fmla="*/ 710479 w 11571711"/>
              <a:gd name="connsiteY701" fmla="*/ 6479919 h 6858000"/>
              <a:gd name="connsiteX702" fmla="*/ 712880 w 11571711"/>
              <a:gd name="connsiteY702" fmla="*/ 6482733 h 6858000"/>
              <a:gd name="connsiteX703" fmla="*/ 711638 w 11571711"/>
              <a:gd name="connsiteY703" fmla="*/ 6483975 h 6858000"/>
              <a:gd name="connsiteX704" fmla="*/ 708658 w 11571711"/>
              <a:gd name="connsiteY704" fmla="*/ 6484554 h 6858000"/>
              <a:gd name="connsiteX705" fmla="*/ 708906 w 11571711"/>
              <a:gd name="connsiteY705" fmla="*/ 6485465 h 6858000"/>
              <a:gd name="connsiteX706" fmla="*/ 717847 w 11571711"/>
              <a:gd name="connsiteY706" fmla="*/ 6502849 h 6858000"/>
              <a:gd name="connsiteX707" fmla="*/ 728856 w 11571711"/>
              <a:gd name="connsiteY707" fmla="*/ 6517915 h 6858000"/>
              <a:gd name="connsiteX708" fmla="*/ 740032 w 11571711"/>
              <a:gd name="connsiteY708" fmla="*/ 6521143 h 6858000"/>
              <a:gd name="connsiteX709" fmla="*/ 740032 w 11571711"/>
              <a:gd name="connsiteY709" fmla="*/ 6527517 h 6858000"/>
              <a:gd name="connsiteX710" fmla="*/ 738707 w 11571711"/>
              <a:gd name="connsiteY710" fmla="*/ 6532981 h 6858000"/>
              <a:gd name="connsiteX711" fmla="*/ 742598 w 11571711"/>
              <a:gd name="connsiteY711" fmla="*/ 6536209 h 6858000"/>
              <a:gd name="connsiteX712" fmla="*/ 743508 w 11571711"/>
              <a:gd name="connsiteY712" fmla="*/ 6538775 h 6858000"/>
              <a:gd name="connsiteX713" fmla="*/ 741687 w 11571711"/>
              <a:gd name="connsiteY713" fmla="*/ 6541093 h 6858000"/>
              <a:gd name="connsiteX714" fmla="*/ 735810 w 11571711"/>
              <a:gd name="connsiteY714" fmla="*/ 6545232 h 6858000"/>
              <a:gd name="connsiteX715" fmla="*/ 735479 w 11571711"/>
              <a:gd name="connsiteY715" fmla="*/ 6545895 h 6858000"/>
              <a:gd name="connsiteX716" fmla="*/ 736969 w 11571711"/>
              <a:gd name="connsiteY716" fmla="*/ 6545895 h 6858000"/>
              <a:gd name="connsiteX717" fmla="*/ 739618 w 11571711"/>
              <a:gd name="connsiteY717" fmla="*/ 6545729 h 6858000"/>
              <a:gd name="connsiteX718" fmla="*/ 743095 w 11571711"/>
              <a:gd name="connsiteY718" fmla="*/ 6547550 h 6858000"/>
              <a:gd name="connsiteX719" fmla="*/ 743343 w 11571711"/>
              <a:gd name="connsiteY719" fmla="*/ 6550696 h 6858000"/>
              <a:gd name="connsiteX720" fmla="*/ 744253 w 11571711"/>
              <a:gd name="connsiteY720" fmla="*/ 6559057 h 6858000"/>
              <a:gd name="connsiteX721" fmla="*/ 737714 w 11571711"/>
              <a:gd name="connsiteY721" fmla="*/ 6574123 h 6858000"/>
              <a:gd name="connsiteX722" fmla="*/ 713211 w 11571711"/>
              <a:gd name="connsiteY722" fmla="*/ 6593245 h 6858000"/>
              <a:gd name="connsiteX723" fmla="*/ 712549 w 11571711"/>
              <a:gd name="connsiteY723" fmla="*/ 6614685 h 6858000"/>
              <a:gd name="connsiteX724" fmla="*/ 735562 w 11571711"/>
              <a:gd name="connsiteY724" fmla="*/ 6622052 h 6858000"/>
              <a:gd name="connsiteX725" fmla="*/ 740777 w 11571711"/>
              <a:gd name="connsiteY725" fmla="*/ 6625363 h 6858000"/>
              <a:gd name="connsiteX726" fmla="*/ 741025 w 11571711"/>
              <a:gd name="connsiteY726" fmla="*/ 6625198 h 6858000"/>
              <a:gd name="connsiteX727" fmla="*/ 741356 w 11571711"/>
              <a:gd name="connsiteY727" fmla="*/ 6624949 h 6858000"/>
              <a:gd name="connsiteX728" fmla="*/ 741356 w 11571711"/>
              <a:gd name="connsiteY728" fmla="*/ 6624867 h 6858000"/>
              <a:gd name="connsiteX729" fmla="*/ 741770 w 11571711"/>
              <a:gd name="connsiteY729" fmla="*/ 6624701 h 6858000"/>
              <a:gd name="connsiteX730" fmla="*/ 741936 w 11571711"/>
              <a:gd name="connsiteY730" fmla="*/ 6624618 h 6858000"/>
              <a:gd name="connsiteX731" fmla="*/ 742018 w 11571711"/>
              <a:gd name="connsiteY731" fmla="*/ 6624536 h 6858000"/>
              <a:gd name="connsiteX732" fmla="*/ 742432 w 11571711"/>
              <a:gd name="connsiteY732" fmla="*/ 6624370 h 6858000"/>
              <a:gd name="connsiteX733" fmla="*/ 742598 w 11571711"/>
              <a:gd name="connsiteY733" fmla="*/ 6624287 h 6858000"/>
              <a:gd name="connsiteX734" fmla="*/ 743260 w 11571711"/>
              <a:gd name="connsiteY734" fmla="*/ 6624453 h 6858000"/>
              <a:gd name="connsiteX735" fmla="*/ 743922 w 11571711"/>
              <a:gd name="connsiteY735" fmla="*/ 6623873 h 6858000"/>
              <a:gd name="connsiteX736" fmla="*/ 744667 w 11571711"/>
              <a:gd name="connsiteY736" fmla="*/ 6623459 h 6858000"/>
              <a:gd name="connsiteX737" fmla="*/ 745578 w 11571711"/>
              <a:gd name="connsiteY737" fmla="*/ 6623294 h 6858000"/>
              <a:gd name="connsiteX738" fmla="*/ 746323 w 11571711"/>
              <a:gd name="connsiteY738" fmla="*/ 6622797 h 6858000"/>
              <a:gd name="connsiteX739" fmla="*/ 746820 w 11571711"/>
              <a:gd name="connsiteY739" fmla="*/ 6622797 h 6858000"/>
              <a:gd name="connsiteX740" fmla="*/ 747316 w 11571711"/>
              <a:gd name="connsiteY740" fmla="*/ 6622797 h 6858000"/>
              <a:gd name="connsiteX741" fmla="*/ 747647 w 11571711"/>
              <a:gd name="connsiteY741" fmla="*/ 6622549 h 6858000"/>
              <a:gd name="connsiteX742" fmla="*/ 748392 w 11571711"/>
              <a:gd name="connsiteY742" fmla="*/ 6622466 h 6858000"/>
              <a:gd name="connsiteX743" fmla="*/ 750379 w 11571711"/>
              <a:gd name="connsiteY743" fmla="*/ 6621887 h 6858000"/>
              <a:gd name="connsiteX744" fmla="*/ 751041 w 11571711"/>
              <a:gd name="connsiteY744" fmla="*/ 6620976 h 6858000"/>
              <a:gd name="connsiteX745" fmla="*/ 751207 w 11571711"/>
              <a:gd name="connsiteY745" fmla="*/ 6620893 h 6858000"/>
              <a:gd name="connsiteX746" fmla="*/ 751704 w 11571711"/>
              <a:gd name="connsiteY746" fmla="*/ 6620976 h 6858000"/>
              <a:gd name="connsiteX747" fmla="*/ 752200 w 11571711"/>
              <a:gd name="connsiteY747" fmla="*/ 6621059 h 6858000"/>
              <a:gd name="connsiteX748" fmla="*/ 752862 w 11571711"/>
              <a:gd name="connsiteY748" fmla="*/ 6620397 h 6858000"/>
              <a:gd name="connsiteX749" fmla="*/ 753194 w 11571711"/>
              <a:gd name="connsiteY749" fmla="*/ 6620231 h 6858000"/>
              <a:gd name="connsiteX750" fmla="*/ 754270 w 11571711"/>
              <a:gd name="connsiteY750" fmla="*/ 6620397 h 6858000"/>
              <a:gd name="connsiteX751" fmla="*/ 756008 w 11571711"/>
              <a:gd name="connsiteY751" fmla="*/ 6619238 h 6858000"/>
              <a:gd name="connsiteX752" fmla="*/ 757664 w 11571711"/>
              <a:gd name="connsiteY752" fmla="*/ 6617996 h 6858000"/>
              <a:gd name="connsiteX753" fmla="*/ 758326 w 11571711"/>
              <a:gd name="connsiteY753" fmla="*/ 6617085 h 6858000"/>
              <a:gd name="connsiteX754" fmla="*/ 759071 w 11571711"/>
              <a:gd name="connsiteY754" fmla="*/ 6617251 h 6858000"/>
              <a:gd name="connsiteX755" fmla="*/ 759568 w 11571711"/>
              <a:gd name="connsiteY755" fmla="*/ 6616340 h 6858000"/>
              <a:gd name="connsiteX756" fmla="*/ 760396 w 11571711"/>
              <a:gd name="connsiteY756" fmla="*/ 6616009 h 6858000"/>
              <a:gd name="connsiteX757" fmla="*/ 761223 w 11571711"/>
              <a:gd name="connsiteY757" fmla="*/ 6615761 h 6858000"/>
              <a:gd name="connsiteX758" fmla="*/ 762051 w 11571711"/>
              <a:gd name="connsiteY758" fmla="*/ 6615430 h 6858000"/>
              <a:gd name="connsiteX759" fmla="*/ 762714 w 11571711"/>
              <a:gd name="connsiteY759" fmla="*/ 6614850 h 6858000"/>
              <a:gd name="connsiteX760" fmla="*/ 763045 w 11571711"/>
              <a:gd name="connsiteY760" fmla="*/ 6614602 h 6858000"/>
              <a:gd name="connsiteX761" fmla="*/ 765114 w 11571711"/>
              <a:gd name="connsiteY761" fmla="*/ 6614271 h 6858000"/>
              <a:gd name="connsiteX762" fmla="*/ 766521 w 11571711"/>
              <a:gd name="connsiteY762" fmla="*/ 6612615 h 6858000"/>
              <a:gd name="connsiteX763" fmla="*/ 768508 w 11571711"/>
              <a:gd name="connsiteY763" fmla="*/ 6611870 h 6858000"/>
              <a:gd name="connsiteX764" fmla="*/ 769584 w 11571711"/>
              <a:gd name="connsiteY764" fmla="*/ 6610380 h 6858000"/>
              <a:gd name="connsiteX765" fmla="*/ 770081 w 11571711"/>
              <a:gd name="connsiteY765" fmla="*/ 6610132 h 6858000"/>
              <a:gd name="connsiteX766" fmla="*/ 770246 w 11571711"/>
              <a:gd name="connsiteY766" fmla="*/ 6609635 h 6858000"/>
              <a:gd name="connsiteX767" fmla="*/ 770660 w 11571711"/>
              <a:gd name="connsiteY767" fmla="*/ 6609056 h 6858000"/>
              <a:gd name="connsiteX768" fmla="*/ 771157 w 11571711"/>
              <a:gd name="connsiteY768" fmla="*/ 6608725 h 6858000"/>
              <a:gd name="connsiteX769" fmla="*/ 771985 w 11571711"/>
              <a:gd name="connsiteY769" fmla="*/ 6608393 h 6858000"/>
              <a:gd name="connsiteX770" fmla="*/ 772481 w 11571711"/>
              <a:gd name="connsiteY770" fmla="*/ 6607648 h 6858000"/>
              <a:gd name="connsiteX771" fmla="*/ 772895 w 11571711"/>
              <a:gd name="connsiteY771" fmla="*/ 6607235 h 6858000"/>
              <a:gd name="connsiteX772" fmla="*/ 774965 w 11571711"/>
              <a:gd name="connsiteY772" fmla="*/ 6606655 h 6858000"/>
              <a:gd name="connsiteX773" fmla="*/ 776455 w 11571711"/>
              <a:gd name="connsiteY773" fmla="*/ 6605165 h 6858000"/>
              <a:gd name="connsiteX774" fmla="*/ 777034 w 11571711"/>
              <a:gd name="connsiteY774" fmla="*/ 6604254 h 6858000"/>
              <a:gd name="connsiteX775" fmla="*/ 777697 w 11571711"/>
              <a:gd name="connsiteY775" fmla="*/ 6604337 h 6858000"/>
              <a:gd name="connsiteX776" fmla="*/ 778110 w 11571711"/>
              <a:gd name="connsiteY776" fmla="*/ 6603427 h 6858000"/>
              <a:gd name="connsiteX777" fmla="*/ 778442 w 11571711"/>
              <a:gd name="connsiteY777" fmla="*/ 6602682 h 6858000"/>
              <a:gd name="connsiteX778" fmla="*/ 778690 w 11571711"/>
              <a:gd name="connsiteY778" fmla="*/ 6602682 h 6858000"/>
              <a:gd name="connsiteX779" fmla="*/ 779021 w 11571711"/>
              <a:gd name="connsiteY779" fmla="*/ 6602268 h 6858000"/>
              <a:gd name="connsiteX780" fmla="*/ 779021 w 11571711"/>
              <a:gd name="connsiteY780" fmla="*/ 6602185 h 6858000"/>
              <a:gd name="connsiteX781" fmla="*/ 779187 w 11571711"/>
              <a:gd name="connsiteY781" fmla="*/ 6602019 h 6858000"/>
              <a:gd name="connsiteX782" fmla="*/ 779518 w 11571711"/>
              <a:gd name="connsiteY782" fmla="*/ 6601771 h 6858000"/>
              <a:gd name="connsiteX783" fmla="*/ 779932 w 11571711"/>
              <a:gd name="connsiteY783" fmla="*/ 6601688 h 6858000"/>
              <a:gd name="connsiteX784" fmla="*/ 780677 w 11571711"/>
              <a:gd name="connsiteY784" fmla="*/ 6601192 h 6858000"/>
              <a:gd name="connsiteX785" fmla="*/ 780760 w 11571711"/>
              <a:gd name="connsiteY785" fmla="*/ 6601026 h 6858000"/>
              <a:gd name="connsiteX786" fmla="*/ 780925 w 11571711"/>
              <a:gd name="connsiteY786" fmla="*/ 6600943 h 6858000"/>
              <a:gd name="connsiteX787" fmla="*/ 781256 w 11571711"/>
              <a:gd name="connsiteY787" fmla="*/ 6600198 h 6858000"/>
              <a:gd name="connsiteX788" fmla="*/ 781670 w 11571711"/>
              <a:gd name="connsiteY788" fmla="*/ 6599867 h 6858000"/>
              <a:gd name="connsiteX789" fmla="*/ 781918 w 11571711"/>
              <a:gd name="connsiteY789" fmla="*/ 6599619 h 6858000"/>
              <a:gd name="connsiteX790" fmla="*/ 782581 w 11571711"/>
              <a:gd name="connsiteY790" fmla="*/ 6599122 h 6858000"/>
              <a:gd name="connsiteX791" fmla="*/ 783326 w 11571711"/>
              <a:gd name="connsiteY791" fmla="*/ 6599039 h 6858000"/>
              <a:gd name="connsiteX792" fmla="*/ 783326 w 11571711"/>
              <a:gd name="connsiteY792" fmla="*/ 6598460 h 6858000"/>
              <a:gd name="connsiteX793" fmla="*/ 783574 w 11571711"/>
              <a:gd name="connsiteY793" fmla="*/ 6598129 h 6858000"/>
              <a:gd name="connsiteX794" fmla="*/ 783657 w 11571711"/>
              <a:gd name="connsiteY794" fmla="*/ 6598212 h 6858000"/>
              <a:gd name="connsiteX795" fmla="*/ 783988 w 11571711"/>
              <a:gd name="connsiteY795" fmla="*/ 6598046 h 6858000"/>
              <a:gd name="connsiteX796" fmla="*/ 784154 w 11571711"/>
              <a:gd name="connsiteY796" fmla="*/ 6597632 h 6858000"/>
              <a:gd name="connsiteX797" fmla="*/ 784319 w 11571711"/>
              <a:gd name="connsiteY797" fmla="*/ 6597549 h 6858000"/>
              <a:gd name="connsiteX798" fmla="*/ 784319 w 11571711"/>
              <a:gd name="connsiteY798" fmla="*/ 6597053 h 6858000"/>
              <a:gd name="connsiteX799" fmla="*/ 784319 w 11571711"/>
              <a:gd name="connsiteY799" fmla="*/ 6596970 h 6858000"/>
              <a:gd name="connsiteX800" fmla="*/ 785230 w 11571711"/>
              <a:gd name="connsiteY800" fmla="*/ 6596639 h 6858000"/>
              <a:gd name="connsiteX801" fmla="*/ 785395 w 11571711"/>
              <a:gd name="connsiteY801" fmla="*/ 6596473 h 6858000"/>
              <a:gd name="connsiteX802" fmla="*/ 785561 w 11571711"/>
              <a:gd name="connsiteY802" fmla="*/ 6596390 h 6858000"/>
              <a:gd name="connsiteX803" fmla="*/ 786140 w 11571711"/>
              <a:gd name="connsiteY803" fmla="*/ 6595728 h 6858000"/>
              <a:gd name="connsiteX804" fmla="*/ 786471 w 11571711"/>
              <a:gd name="connsiteY804" fmla="*/ 6594818 h 6858000"/>
              <a:gd name="connsiteX805" fmla="*/ 786885 w 11571711"/>
              <a:gd name="connsiteY805" fmla="*/ 6593990 h 6858000"/>
              <a:gd name="connsiteX806" fmla="*/ 786968 w 11571711"/>
              <a:gd name="connsiteY806" fmla="*/ 6593824 h 6858000"/>
              <a:gd name="connsiteX807" fmla="*/ 787630 w 11571711"/>
              <a:gd name="connsiteY807" fmla="*/ 6593079 h 6858000"/>
              <a:gd name="connsiteX808" fmla="*/ 787961 w 11571711"/>
              <a:gd name="connsiteY808" fmla="*/ 6592582 h 6858000"/>
              <a:gd name="connsiteX809" fmla="*/ 788127 w 11571711"/>
              <a:gd name="connsiteY809" fmla="*/ 6592500 h 6858000"/>
              <a:gd name="connsiteX810" fmla="*/ 788210 w 11571711"/>
              <a:gd name="connsiteY810" fmla="*/ 6592417 h 6858000"/>
              <a:gd name="connsiteX811" fmla="*/ 788789 w 11571711"/>
              <a:gd name="connsiteY811" fmla="*/ 6592251 h 6858000"/>
              <a:gd name="connsiteX812" fmla="*/ 789617 w 11571711"/>
              <a:gd name="connsiteY812" fmla="*/ 6591837 h 6858000"/>
              <a:gd name="connsiteX813" fmla="*/ 789617 w 11571711"/>
              <a:gd name="connsiteY813" fmla="*/ 6590844 h 6858000"/>
              <a:gd name="connsiteX814" fmla="*/ 790196 w 11571711"/>
              <a:gd name="connsiteY814" fmla="*/ 6590596 h 6858000"/>
              <a:gd name="connsiteX815" fmla="*/ 790693 w 11571711"/>
              <a:gd name="connsiteY815" fmla="*/ 6590430 h 6858000"/>
              <a:gd name="connsiteX816" fmla="*/ 790776 w 11571711"/>
              <a:gd name="connsiteY816" fmla="*/ 6590099 h 6858000"/>
              <a:gd name="connsiteX817" fmla="*/ 791107 w 11571711"/>
              <a:gd name="connsiteY817" fmla="*/ 6589271 h 6858000"/>
              <a:gd name="connsiteX818" fmla="*/ 791852 w 11571711"/>
              <a:gd name="connsiteY818" fmla="*/ 6589106 h 6858000"/>
              <a:gd name="connsiteX819" fmla="*/ 792183 w 11571711"/>
              <a:gd name="connsiteY819" fmla="*/ 6588278 h 6858000"/>
              <a:gd name="connsiteX820" fmla="*/ 792266 w 11571711"/>
              <a:gd name="connsiteY820" fmla="*/ 6587616 h 6858000"/>
              <a:gd name="connsiteX821" fmla="*/ 792928 w 11571711"/>
              <a:gd name="connsiteY821" fmla="*/ 6587036 h 6858000"/>
              <a:gd name="connsiteX822" fmla="*/ 793177 w 11571711"/>
              <a:gd name="connsiteY822" fmla="*/ 6586871 h 6858000"/>
              <a:gd name="connsiteX823" fmla="*/ 793922 w 11571711"/>
              <a:gd name="connsiteY823" fmla="*/ 6586374 h 6858000"/>
              <a:gd name="connsiteX824" fmla="*/ 793922 w 11571711"/>
              <a:gd name="connsiteY824" fmla="*/ 6586208 h 6858000"/>
              <a:gd name="connsiteX825" fmla="*/ 794667 w 11571711"/>
              <a:gd name="connsiteY825" fmla="*/ 6585629 h 6858000"/>
              <a:gd name="connsiteX826" fmla="*/ 795991 w 11571711"/>
              <a:gd name="connsiteY826" fmla="*/ 6583973 h 6858000"/>
              <a:gd name="connsiteX827" fmla="*/ 796239 w 11571711"/>
              <a:gd name="connsiteY827" fmla="*/ 6582980 h 6858000"/>
              <a:gd name="connsiteX828" fmla="*/ 796405 w 11571711"/>
              <a:gd name="connsiteY828" fmla="*/ 6582814 h 6858000"/>
              <a:gd name="connsiteX829" fmla="*/ 796736 w 11571711"/>
              <a:gd name="connsiteY829" fmla="*/ 6581987 h 6858000"/>
              <a:gd name="connsiteX830" fmla="*/ 797150 w 11571711"/>
              <a:gd name="connsiteY830" fmla="*/ 6581242 h 6858000"/>
              <a:gd name="connsiteX831" fmla="*/ 797233 w 11571711"/>
              <a:gd name="connsiteY831" fmla="*/ 6580248 h 6858000"/>
              <a:gd name="connsiteX832" fmla="*/ 797316 w 11571711"/>
              <a:gd name="connsiteY832" fmla="*/ 6580165 h 6858000"/>
              <a:gd name="connsiteX833" fmla="*/ 797978 w 11571711"/>
              <a:gd name="connsiteY833" fmla="*/ 6579503 h 6858000"/>
              <a:gd name="connsiteX834" fmla="*/ 798226 w 11571711"/>
              <a:gd name="connsiteY834" fmla="*/ 6579338 h 6858000"/>
              <a:gd name="connsiteX835" fmla="*/ 799468 w 11571711"/>
              <a:gd name="connsiteY835" fmla="*/ 6578841 h 6858000"/>
              <a:gd name="connsiteX836" fmla="*/ 799468 w 11571711"/>
              <a:gd name="connsiteY836" fmla="*/ 6577930 h 6858000"/>
              <a:gd name="connsiteX837" fmla="*/ 800875 w 11571711"/>
              <a:gd name="connsiteY837" fmla="*/ 6575530 h 6858000"/>
              <a:gd name="connsiteX838" fmla="*/ 801372 w 11571711"/>
              <a:gd name="connsiteY838" fmla="*/ 6575116 h 6858000"/>
              <a:gd name="connsiteX839" fmla="*/ 802200 w 11571711"/>
              <a:gd name="connsiteY839" fmla="*/ 6573212 h 6858000"/>
              <a:gd name="connsiteX840" fmla="*/ 802365 w 11571711"/>
              <a:gd name="connsiteY840" fmla="*/ 6572550 h 6858000"/>
              <a:gd name="connsiteX841" fmla="*/ 802614 w 11571711"/>
              <a:gd name="connsiteY841" fmla="*/ 6572301 h 6858000"/>
              <a:gd name="connsiteX842" fmla="*/ 802945 w 11571711"/>
              <a:gd name="connsiteY842" fmla="*/ 6571474 h 6858000"/>
              <a:gd name="connsiteX843" fmla="*/ 802862 w 11571711"/>
              <a:gd name="connsiteY843" fmla="*/ 6571060 h 6858000"/>
              <a:gd name="connsiteX844" fmla="*/ 804021 w 11571711"/>
              <a:gd name="connsiteY844" fmla="*/ 6569487 h 6858000"/>
              <a:gd name="connsiteX845" fmla="*/ 804104 w 11571711"/>
              <a:gd name="connsiteY845" fmla="*/ 6569073 h 6858000"/>
              <a:gd name="connsiteX846" fmla="*/ 804435 w 11571711"/>
              <a:gd name="connsiteY846" fmla="*/ 6568411 h 6858000"/>
              <a:gd name="connsiteX847" fmla="*/ 804435 w 11571711"/>
              <a:gd name="connsiteY847" fmla="*/ 6568080 h 6858000"/>
              <a:gd name="connsiteX848" fmla="*/ 804683 w 11571711"/>
              <a:gd name="connsiteY848" fmla="*/ 6567583 h 6858000"/>
              <a:gd name="connsiteX849" fmla="*/ 804766 w 11571711"/>
              <a:gd name="connsiteY849" fmla="*/ 6566838 h 6858000"/>
              <a:gd name="connsiteX850" fmla="*/ 805097 w 11571711"/>
              <a:gd name="connsiteY850" fmla="*/ 6566258 h 6858000"/>
              <a:gd name="connsiteX851" fmla="*/ 805428 w 11571711"/>
              <a:gd name="connsiteY851" fmla="*/ 6566010 h 6858000"/>
              <a:gd name="connsiteX852" fmla="*/ 805428 w 11571711"/>
              <a:gd name="connsiteY852" fmla="*/ 6565762 h 6858000"/>
              <a:gd name="connsiteX853" fmla="*/ 806008 w 11571711"/>
              <a:gd name="connsiteY853" fmla="*/ 6565017 h 6858000"/>
              <a:gd name="connsiteX854" fmla="*/ 806587 w 11571711"/>
              <a:gd name="connsiteY854" fmla="*/ 6563609 h 6858000"/>
              <a:gd name="connsiteX855" fmla="*/ 806918 w 11571711"/>
              <a:gd name="connsiteY855" fmla="*/ 6562451 h 6858000"/>
              <a:gd name="connsiteX856" fmla="*/ 807415 w 11571711"/>
              <a:gd name="connsiteY856" fmla="*/ 6561954 h 6858000"/>
              <a:gd name="connsiteX857" fmla="*/ 808160 w 11571711"/>
              <a:gd name="connsiteY857" fmla="*/ 6560050 h 6858000"/>
              <a:gd name="connsiteX858" fmla="*/ 808325 w 11571711"/>
              <a:gd name="connsiteY858" fmla="*/ 6559222 h 6858000"/>
              <a:gd name="connsiteX859" fmla="*/ 808491 w 11571711"/>
              <a:gd name="connsiteY859" fmla="*/ 6558891 h 6858000"/>
              <a:gd name="connsiteX860" fmla="*/ 808822 w 11571711"/>
              <a:gd name="connsiteY860" fmla="*/ 6558063 h 6858000"/>
              <a:gd name="connsiteX861" fmla="*/ 808574 w 11571711"/>
              <a:gd name="connsiteY861" fmla="*/ 6557070 h 6858000"/>
              <a:gd name="connsiteX862" fmla="*/ 809236 w 11571711"/>
              <a:gd name="connsiteY862" fmla="*/ 6556408 h 6858000"/>
              <a:gd name="connsiteX863" fmla="*/ 809236 w 11571711"/>
              <a:gd name="connsiteY863" fmla="*/ 6555497 h 6858000"/>
              <a:gd name="connsiteX864" fmla="*/ 809898 w 11571711"/>
              <a:gd name="connsiteY864" fmla="*/ 6554752 h 6858000"/>
              <a:gd name="connsiteX865" fmla="*/ 809567 w 11571711"/>
              <a:gd name="connsiteY865" fmla="*/ 6553759 h 6858000"/>
              <a:gd name="connsiteX866" fmla="*/ 810312 w 11571711"/>
              <a:gd name="connsiteY866" fmla="*/ 6553096 h 6858000"/>
              <a:gd name="connsiteX867" fmla="*/ 810478 w 11571711"/>
              <a:gd name="connsiteY867" fmla="*/ 6552269 h 6858000"/>
              <a:gd name="connsiteX868" fmla="*/ 810395 w 11571711"/>
              <a:gd name="connsiteY868" fmla="*/ 6551772 h 6858000"/>
              <a:gd name="connsiteX869" fmla="*/ 811223 w 11571711"/>
              <a:gd name="connsiteY869" fmla="*/ 6550116 h 6858000"/>
              <a:gd name="connsiteX870" fmla="*/ 811471 w 11571711"/>
              <a:gd name="connsiteY870" fmla="*/ 6549123 h 6858000"/>
              <a:gd name="connsiteX871" fmla="*/ 811885 w 11571711"/>
              <a:gd name="connsiteY871" fmla="*/ 6548295 h 6858000"/>
              <a:gd name="connsiteX872" fmla="*/ 811802 w 11571711"/>
              <a:gd name="connsiteY872" fmla="*/ 6547550 h 6858000"/>
              <a:gd name="connsiteX873" fmla="*/ 811885 w 11571711"/>
              <a:gd name="connsiteY873" fmla="*/ 6547136 h 6858000"/>
              <a:gd name="connsiteX874" fmla="*/ 811968 w 11571711"/>
              <a:gd name="connsiteY874" fmla="*/ 6544984 h 6858000"/>
              <a:gd name="connsiteX875" fmla="*/ 811968 w 11571711"/>
              <a:gd name="connsiteY875" fmla="*/ 6544653 h 6858000"/>
              <a:gd name="connsiteX876" fmla="*/ 812216 w 11571711"/>
              <a:gd name="connsiteY876" fmla="*/ 6544073 h 6858000"/>
              <a:gd name="connsiteX877" fmla="*/ 812216 w 11571711"/>
              <a:gd name="connsiteY877" fmla="*/ 6543742 h 6858000"/>
              <a:gd name="connsiteX878" fmla="*/ 812216 w 11571711"/>
              <a:gd name="connsiteY878" fmla="*/ 6543577 h 6858000"/>
              <a:gd name="connsiteX879" fmla="*/ 812299 w 11571711"/>
              <a:gd name="connsiteY879" fmla="*/ 6542169 h 6858000"/>
              <a:gd name="connsiteX880" fmla="*/ 812547 w 11571711"/>
              <a:gd name="connsiteY880" fmla="*/ 6541507 h 6858000"/>
              <a:gd name="connsiteX881" fmla="*/ 812796 w 11571711"/>
              <a:gd name="connsiteY881" fmla="*/ 6541259 h 6858000"/>
              <a:gd name="connsiteX882" fmla="*/ 812713 w 11571711"/>
              <a:gd name="connsiteY882" fmla="*/ 6541010 h 6858000"/>
              <a:gd name="connsiteX883" fmla="*/ 813375 w 11571711"/>
              <a:gd name="connsiteY883" fmla="*/ 6540183 h 6858000"/>
              <a:gd name="connsiteX884" fmla="*/ 813540 w 11571711"/>
              <a:gd name="connsiteY884" fmla="*/ 6538113 h 6858000"/>
              <a:gd name="connsiteX885" fmla="*/ 813044 w 11571711"/>
              <a:gd name="connsiteY885" fmla="*/ 6536871 h 6858000"/>
              <a:gd name="connsiteX886" fmla="*/ 812961 w 11571711"/>
              <a:gd name="connsiteY886" fmla="*/ 6536044 h 6858000"/>
              <a:gd name="connsiteX887" fmla="*/ 812878 w 11571711"/>
              <a:gd name="connsiteY887" fmla="*/ 6535630 h 6858000"/>
              <a:gd name="connsiteX888" fmla="*/ 812878 w 11571711"/>
              <a:gd name="connsiteY888" fmla="*/ 6535299 h 6858000"/>
              <a:gd name="connsiteX889" fmla="*/ 813375 w 11571711"/>
              <a:gd name="connsiteY889" fmla="*/ 6534636 h 6858000"/>
              <a:gd name="connsiteX890" fmla="*/ 813706 w 11571711"/>
              <a:gd name="connsiteY890" fmla="*/ 6534305 h 6858000"/>
              <a:gd name="connsiteX891" fmla="*/ 813706 w 11571711"/>
              <a:gd name="connsiteY891" fmla="*/ 6534140 h 6858000"/>
              <a:gd name="connsiteX892" fmla="*/ 813789 w 11571711"/>
              <a:gd name="connsiteY892" fmla="*/ 6533891 h 6858000"/>
              <a:gd name="connsiteX893" fmla="*/ 813540 w 11571711"/>
              <a:gd name="connsiteY893" fmla="*/ 6531822 h 6858000"/>
              <a:gd name="connsiteX894" fmla="*/ 813954 w 11571711"/>
              <a:gd name="connsiteY894" fmla="*/ 6530249 h 6858000"/>
              <a:gd name="connsiteX895" fmla="*/ 814203 w 11571711"/>
              <a:gd name="connsiteY895" fmla="*/ 6530001 h 6858000"/>
              <a:gd name="connsiteX896" fmla="*/ 814037 w 11571711"/>
              <a:gd name="connsiteY896" fmla="*/ 6529752 h 6858000"/>
              <a:gd name="connsiteX897" fmla="*/ 814368 w 11571711"/>
              <a:gd name="connsiteY897" fmla="*/ 6527766 h 6858000"/>
              <a:gd name="connsiteX898" fmla="*/ 814451 w 11571711"/>
              <a:gd name="connsiteY898" fmla="*/ 6525696 h 6858000"/>
              <a:gd name="connsiteX899" fmla="*/ 813954 w 11571711"/>
              <a:gd name="connsiteY899" fmla="*/ 6524289 h 6858000"/>
              <a:gd name="connsiteX900" fmla="*/ 814120 w 11571711"/>
              <a:gd name="connsiteY900" fmla="*/ 6523958 h 6858000"/>
              <a:gd name="connsiteX901" fmla="*/ 814286 w 11571711"/>
              <a:gd name="connsiteY901" fmla="*/ 6523130 h 6858000"/>
              <a:gd name="connsiteX902" fmla="*/ 814120 w 11571711"/>
              <a:gd name="connsiteY902" fmla="*/ 6522882 h 6858000"/>
              <a:gd name="connsiteX903" fmla="*/ 814782 w 11571711"/>
              <a:gd name="connsiteY903" fmla="*/ 6521640 h 6858000"/>
              <a:gd name="connsiteX904" fmla="*/ 814368 w 11571711"/>
              <a:gd name="connsiteY904" fmla="*/ 6520564 h 6858000"/>
              <a:gd name="connsiteX905" fmla="*/ 814120 w 11571711"/>
              <a:gd name="connsiteY905" fmla="*/ 6519736 h 6858000"/>
              <a:gd name="connsiteX906" fmla="*/ 814120 w 11571711"/>
              <a:gd name="connsiteY906" fmla="*/ 6519570 h 6858000"/>
              <a:gd name="connsiteX907" fmla="*/ 814120 w 11571711"/>
              <a:gd name="connsiteY907" fmla="*/ 6519405 h 6858000"/>
              <a:gd name="connsiteX908" fmla="*/ 814120 w 11571711"/>
              <a:gd name="connsiteY908" fmla="*/ 6519157 h 6858000"/>
              <a:gd name="connsiteX909" fmla="*/ 814534 w 11571711"/>
              <a:gd name="connsiteY909" fmla="*/ 6517584 h 6858000"/>
              <a:gd name="connsiteX910" fmla="*/ 814286 w 11571711"/>
              <a:gd name="connsiteY910" fmla="*/ 6516590 h 6858000"/>
              <a:gd name="connsiteX911" fmla="*/ 814451 w 11571711"/>
              <a:gd name="connsiteY911" fmla="*/ 6516259 h 6858000"/>
              <a:gd name="connsiteX912" fmla="*/ 814037 w 11571711"/>
              <a:gd name="connsiteY912" fmla="*/ 6515431 h 6858000"/>
              <a:gd name="connsiteX913" fmla="*/ 814286 w 11571711"/>
              <a:gd name="connsiteY913" fmla="*/ 6514521 h 6858000"/>
              <a:gd name="connsiteX914" fmla="*/ 813872 w 11571711"/>
              <a:gd name="connsiteY914" fmla="*/ 6513776 h 6858000"/>
              <a:gd name="connsiteX915" fmla="*/ 813954 w 11571711"/>
              <a:gd name="connsiteY915" fmla="*/ 6512700 h 6858000"/>
              <a:gd name="connsiteX916" fmla="*/ 813706 w 11571711"/>
              <a:gd name="connsiteY916" fmla="*/ 6511624 h 6858000"/>
              <a:gd name="connsiteX917" fmla="*/ 813706 w 11571711"/>
              <a:gd name="connsiteY917" fmla="*/ 6511375 h 6858000"/>
              <a:gd name="connsiteX918" fmla="*/ 813789 w 11571711"/>
              <a:gd name="connsiteY918" fmla="*/ 6511044 h 6858000"/>
              <a:gd name="connsiteX919" fmla="*/ 813706 w 11571711"/>
              <a:gd name="connsiteY919" fmla="*/ 6510796 h 6858000"/>
              <a:gd name="connsiteX920" fmla="*/ 814037 w 11571711"/>
              <a:gd name="connsiteY920" fmla="*/ 6509306 h 6858000"/>
              <a:gd name="connsiteX921" fmla="*/ 813209 w 11571711"/>
              <a:gd name="connsiteY921" fmla="*/ 6508478 h 6858000"/>
              <a:gd name="connsiteX922" fmla="*/ 813127 w 11571711"/>
              <a:gd name="connsiteY922" fmla="*/ 6507816 h 6858000"/>
              <a:gd name="connsiteX923" fmla="*/ 813127 w 11571711"/>
              <a:gd name="connsiteY923" fmla="*/ 6507650 h 6858000"/>
              <a:gd name="connsiteX924" fmla="*/ 813127 w 11571711"/>
              <a:gd name="connsiteY924" fmla="*/ 6505995 h 6858000"/>
              <a:gd name="connsiteX925" fmla="*/ 813044 w 11571711"/>
              <a:gd name="connsiteY925" fmla="*/ 6505663 h 6858000"/>
              <a:gd name="connsiteX926" fmla="*/ 813127 w 11571711"/>
              <a:gd name="connsiteY926" fmla="*/ 6505249 h 6858000"/>
              <a:gd name="connsiteX927" fmla="*/ 812878 w 11571711"/>
              <a:gd name="connsiteY927" fmla="*/ 6504753 h 6858000"/>
              <a:gd name="connsiteX928" fmla="*/ 812713 w 11571711"/>
              <a:gd name="connsiteY928" fmla="*/ 6503925 h 6858000"/>
              <a:gd name="connsiteX929" fmla="*/ 812713 w 11571711"/>
              <a:gd name="connsiteY929" fmla="*/ 6503677 h 6858000"/>
              <a:gd name="connsiteX930" fmla="*/ 812796 w 11571711"/>
              <a:gd name="connsiteY930" fmla="*/ 6503263 h 6858000"/>
              <a:gd name="connsiteX931" fmla="*/ 812630 w 11571711"/>
              <a:gd name="connsiteY931" fmla="*/ 6503097 h 6858000"/>
              <a:gd name="connsiteX932" fmla="*/ 812464 w 11571711"/>
              <a:gd name="connsiteY932" fmla="*/ 6501607 h 6858000"/>
              <a:gd name="connsiteX933" fmla="*/ 812547 w 11571711"/>
              <a:gd name="connsiteY933" fmla="*/ 6501110 h 6858000"/>
              <a:gd name="connsiteX934" fmla="*/ 812133 w 11571711"/>
              <a:gd name="connsiteY934" fmla="*/ 6499041 h 6858000"/>
              <a:gd name="connsiteX935" fmla="*/ 811140 w 11571711"/>
              <a:gd name="connsiteY935" fmla="*/ 6497137 h 6858000"/>
              <a:gd name="connsiteX936" fmla="*/ 810395 w 11571711"/>
              <a:gd name="connsiteY936" fmla="*/ 6495730 h 6858000"/>
              <a:gd name="connsiteX937" fmla="*/ 810809 w 11571711"/>
              <a:gd name="connsiteY937" fmla="*/ 6494736 h 6858000"/>
              <a:gd name="connsiteX938" fmla="*/ 810064 w 11571711"/>
              <a:gd name="connsiteY938" fmla="*/ 6494074 h 6858000"/>
              <a:gd name="connsiteX939" fmla="*/ 809898 w 11571711"/>
              <a:gd name="connsiteY939" fmla="*/ 6493246 h 6858000"/>
              <a:gd name="connsiteX940" fmla="*/ 809567 w 11571711"/>
              <a:gd name="connsiteY940" fmla="*/ 6492419 h 6858000"/>
              <a:gd name="connsiteX941" fmla="*/ 809815 w 11571711"/>
              <a:gd name="connsiteY941" fmla="*/ 6491425 h 6858000"/>
              <a:gd name="connsiteX942" fmla="*/ 809733 w 11571711"/>
              <a:gd name="connsiteY942" fmla="*/ 6490515 h 6858000"/>
              <a:gd name="connsiteX943" fmla="*/ 808988 w 11571711"/>
              <a:gd name="connsiteY943" fmla="*/ 6489852 h 6858000"/>
              <a:gd name="connsiteX944" fmla="*/ 808988 w 11571711"/>
              <a:gd name="connsiteY944" fmla="*/ 6489107 h 6858000"/>
              <a:gd name="connsiteX945" fmla="*/ 808905 w 11571711"/>
              <a:gd name="connsiteY945" fmla="*/ 6486955 h 6858000"/>
              <a:gd name="connsiteX946" fmla="*/ 808325 w 11571711"/>
              <a:gd name="connsiteY946" fmla="*/ 6486376 h 6858000"/>
              <a:gd name="connsiteX947" fmla="*/ 808077 w 11571711"/>
              <a:gd name="connsiteY947" fmla="*/ 6485548 h 6858000"/>
              <a:gd name="connsiteX948" fmla="*/ 807580 w 11571711"/>
              <a:gd name="connsiteY948" fmla="*/ 6485300 h 6858000"/>
              <a:gd name="connsiteX949" fmla="*/ 807415 w 11571711"/>
              <a:gd name="connsiteY949" fmla="*/ 6484886 h 6858000"/>
              <a:gd name="connsiteX950" fmla="*/ 807166 w 11571711"/>
              <a:gd name="connsiteY950" fmla="*/ 6484223 h 6858000"/>
              <a:gd name="connsiteX951" fmla="*/ 807166 w 11571711"/>
              <a:gd name="connsiteY951" fmla="*/ 6483147 h 6858000"/>
              <a:gd name="connsiteX952" fmla="*/ 806339 w 11571711"/>
              <a:gd name="connsiteY952" fmla="*/ 6482402 h 6858000"/>
              <a:gd name="connsiteX953" fmla="*/ 805511 w 11571711"/>
              <a:gd name="connsiteY953" fmla="*/ 6480498 h 6858000"/>
              <a:gd name="connsiteX954" fmla="*/ 805594 w 11571711"/>
              <a:gd name="connsiteY954" fmla="*/ 6480250 h 6858000"/>
              <a:gd name="connsiteX955" fmla="*/ 805676 w 11571711"/>
              <a:gd name="connsiteY955" fmla="*/ 6479919 h 6858000"/>
              <a:gd name="connsiteX956" fmla="*/ 805676 w 11571711"/>
              <a:gd name="connsiteY956" fmla="*/ 6479257 h 6858000"/>
              <a:gd name="connsiteX957" fmla="*/ 804517 w 11571711"/>
              <a:gd name="connsiteY957" fmla="*/ 6477518 h 6858000"/>
              <a:gd name="connsiteX958" fmla="*/ 804269 w 11571711"/>
              <a:gd name="connsiteY958" fmla="*/ 6477187 h 6858000"/>
              <a:gd name="connsiteX959" fmla="*/ 804186 w 11571711"/>
              <a:gd name="connsiteY959" fmla="*/ 6476773 h 6858000"/>
              <a:gd name="connsiteX960" fmla="*/ 803773 w 11571711"/>
              <a:gd name="connsiteY960" fmla="*/ 6476028 h 6858000"/>
              <a:gd name="connsiteX961" fmla="*/ 803110 w 11571711"/>
              <a:gd name="connsiteY961" fmla="*/ 6475366 h 6858000"/>
              <a:gd name="connsiteX962" fmla="*/ 803027 w 11571711"/>
              <a:gd name="connsiteY962" fmla="*/ 6475118 h 6858000"/>
              <a:gd name="connsiteX963" fmla="*/ 802779 w 11571711"/>
              <a:gd name="connsiteY963" fmla="*/ 6474621 h 6858000"/>
              <a:gd name="connsiteX964" fmla="*/ 802614 w 11571711"/>
              <a:gd name="connsiteY964" fmla="*/ 6473876 h 6858000"/>
              <a:gd name="connsiteX965" fmla="*/ 802117 w 11571711"/>
              <a:gd name="connsiteY965" fmla="*/ 6471806 h 6858000"/>
              <a:gd name="connsiteX966" fmla="*/ 800710 w 11571711"/>
              <a:gd name="connsiteY966" fmla="*/ 6471144 h 6858000"/>
              <a:gd name="connsiteX967" fmla="*/ 800130 w 11571711"/>
              <a:gd name="connsiteY967" fmla="*/ 6469902 h 6858000"/>
              <a:gd name="connsiteX968" fmla="*/ 799965 w 11571711"/>
              <a:gd name="connsiteY968" fmla="*/ 6469654 h 6858000"/>
              <a:gd name="connsiteX969" fmla="*/ 799965 w 11571711"/>
              <a:gd name="connsiteY969" fmla="*/ 6469157 h 6858000"/>
              <a:gd name="connsiteX970" fmla="*/ 799551 w 11571711"/>
              <a:gd name="connsiteY970" fmla="*/ 6468412 h 6858000"/>
              <a:gd name="connsiteX971" fmla="*/ 799054 w 11571711"/>
              <a:gd name="connsiteY971" fmla="*/ 6467667 h 6858000"/>
              <a:gd name="connsiteX972" fmla="*/ 798806 w 11571711"/>
              <a:gd name="connsiteY972" fmla="*/ 6466840 h 6858000"/>
              <a:gd name="connsiteX973" fmla="*/ 798309 w 11571711"/>
              <a:gd name="connsiteY973" fmla="*/ 6466177 h 6858000"/>
              <a:gd name="connsiteX974" fmla="*/ 797978 w 11571711"/>
              <a:gd name="connsiteY974" fmla="*/ 6466012 h 6858000"/>
              <a:gd name="connsiteX975" fmla="*/ 797316 w 11571711"/>
              <a:gd name="connsiteY975" fmla="*/ 6465350 h 6858000"/>
              <a:gd name="connsiteX976" fmla="*/ 797481 w 11571711"/>
              <a:gd name="connsiteY976" fmla="*/ 6464687 h 6858000"/>
              <a:gd name="connsiteX977" fmla="*/ 797067 w 11571711"/>
              <a:gd name="connsiteY977" fmla="*/ 6464522 h 6858000"/>
              <a:gd name="connsiteX978" fmla="*/ 796819 w 11571711"/>
              <a:gd name="connsiteY978" fmla="*/ 6462949 h 6858000"/>
              <a:gd name="connsiteX979" fmla="*/ 795577 w 11571711"/>
              <a:gd name="connsiteY979" fmla="*/ 6461707 h 6858000"/>
              <a:gd name="connsiteX980" fmla="*/ 795329 w 11571711"/>
              <a:gd name="connsiteY980" fmla="*/ 6461459 h 6858000"/>
              <a:gd name="connsiteX981" fmla="*/ 795246 w 11571711"/>
              <a:gd name="connsiteY981" fmla="*/ 6461293 h 6858000"/>
              <a:gd name="connsiteX982" fmla="*/ 795081 w 11571711"/>
              <a:gd name="connsiteY982" fmla="*/ 6461045 h 6858000"/>
              <a:gd name="connsiteX983" fmla="*/ 794998 w 11571711"/>
              <a:gd name="connsiteY983" fmla="*/ 6460383 h 6858000"/>
              <a:gd name="connsiteX984" fmla="*/ 793590 w 11571711"/>
              <a:gd name="connsiteY984" fmla="*/ 6458479 h 6858000"/>
              <a:gd name="connsiteX985" fmla="*/ 792597 w 11571711"/>
              <a:gd name="connsiteY985" fmla="*/ 6456740 h 6858000"/>
              <a:gd name="connsiteX986" fmla="*/ 792597 w 11571711"/>
              <a:gd name="connsiteY986" fmla="*/ 6456658 h 6858000"/>
              <a:gd name="connsiteX987" fmla="*/ 792266 w 11571711"/>
              <a:gd name="connsiteY987" fmla="*/ 6456326 h 6858000"/>
              <a:gd name="connsiteX988" fmla="*/ 792100 w 11571711"/>
              <a:gd name="connsiteY988" fmla="*/ 6456161 h 6858000"/>
              <a:gd name="connsiteX989" fmla="*/ 791935 w 11571711"/>
              <a:gd name="connsiteY989" fmla="*/ 6455913 h 6858000"/>
              <a:gd name="connsiteX990" fmla="*/ 791190 w 11571711"/>
              <a:gd name="connsiteY990" fmla="*/ 6455333 h 6858000"/>
              <a:gd name="connsiteX991" fmla="*/ 790031 w 11571711"/>
              <a:gd name="connsiteY991" fmla="*/ 6454423 h 6858000"/>
              <a:gd name="connsiteX992" fmla="*/ 789038 w 11571711"/>
              <a:gd name="connsiteY992" fmla="*/ 6453181 h 6858000"/>
              <a:gd name="connsiteX993" fmla="*/ 787134 w 11571711"/>
              <a:gd name="connsiteY993" fmla="*/ 6451111 h 6858000"/>
              <a:gd name="connsiteX994" fmla="*/ 785561 w 11571711"/>
              <a:gd name="connsiteY994" fmla="*/ 6449787 h 6858000"/>
              <a:gd name="connsiteX995" fmla="*/ 784402 w 11571711"/>
              <a:gd name="connsiteY995" fmla="*/ 6448380 h 6858000"/>
              <a:gd name="connsiteX996" fmla="*/ 784319 w 11571711"/>
              <a:gd name="connsiteY996" fmla="*/ 6447800 h 6858000"/>
              <a:gd name="connsiteX997" fmla="*/ 783491 w 11571711"/>
              <a:gd name="connsiteY997" fmla="*/ 6446972 h 6858000"/>
              <a:gd name="connsiteX998" fmla="*/ 782663 w 11571711"/>
              <a:gd name="connsiteY998" fmla="*/ 6446558 h 6858000"/>
              <a:gd name="connsiteX999" fmla="*/ 782167 w 11571711"/>
              <a:gd name="connsiteY999" fmla="*/ 6446227 h 6858000"/>
              <a:gd name="connsiteX1000" fmla="*/ 782001 w 11571711"/>
              <a:gd name="connsiteY1000" fmla="*/ 6446062 h 6858000"/>
              <a:gd name="connsiteX1001" fmla="*/ 781505 w 11571711"/>
              <a:gd name="connsiteY1001" fmla="*/ 6445482 h 6858000"/>
              <a:gd name="connsiteX1002" fmla="*/ 780346 w 11571711"/>
              <a:gd name="connsiteY1002" fmla="*/ 6444654 h 6858000"/>
              <a:gd name="connsiteX1003" fmla="*/ 780263 w 11571711"/>
              <a:gd name="connsiteY1003" fmla="*/ 6444572 h 6858000"/>
              <a:gd name="connsiteX1004" fmla="*/ 780180 w 11571711"/>
              <a:gd name="connsiteY1004" fmla="*/ 6444075 h 6858000"/>
              <a:gd name="connsiteX1005" fmla="*/ 779435 w 11571711"/>
              <a:gd name="connsiteY1005" fmla="*/ 6443661 h 6858000"/>
              <a:gd name="connsiteX1006" fmla="*/ 779187 w 11571711"/>
              <a:gd name="connsiteY1006" fmla="*/ 6443496 h 6858000"/>
              <a:gd name="connsiteX1007" fmla="*/ 778525 w 11571711"/>
              <a:gd name="connsiteY1007" fmla="*/ 6442833 h 6858000"/>
              <a:gd name="connsiteX1008" fmla="*/ 777614 w 11571711"/>
              <a:gd name="connsiteY1008" fmla="*/ 6441343 h 6858000"/>
              <a:gd name="connsiteX1009" fmla="*/ 775958 w 11571711"/>
              <a:gd name="connsiteY1009" fmla="*/ 6440102 h 6858000"/>
              <a:gd name="connsiteX1010" fmla="*/ 774717 w 11571711"/>
              <a:gd name="connsiteY1010" fmla="*/ 6439853 h 6858000"/>
              <a:gd name="connsiteX1011" fmla="*/ 774385 w 11571711"/>
              <a:gd name="connsiteY1011" fmla="*/ 6439605 h 6858000"/>
              <a:gd name="connsiteX1012" fmla="*/ 774137 w 11571711"/>
              <a:gd name="connsiteY1012" fmla="*/ 6439191 h 6858000"/>
              <a:gd name="connsiteX1013" fmla="*/ 773723 w 11571711"/>
              <a:gd name="connsiteY1013" fmla="*/ 6439191 h 6858000"/>
              <a:gd name="connsiteX1014" fmla="*/ 773558 w 11571711"/>
              <a:gd name="connsiteY1014" fmla="*/ 6439025 h 6858000"/>
              <a:gd name="connsiteX1015" fmla="*/ 772647 w 11571711"/>
              <a:gd name="connsiteY1015" fmla="*/ 6438363 h 6858000"/>
              <a:gd name="connsiteX1016" fmla="*/ 772150 w 11571711"/>
              <a:gd name="connsiteY1016" fmla="*/ 6437618 h 6858000"/>
              <a:gd name="connsiteX1017" fmla="*/ 771488 w 11571711"/>
              <a:gd name="connsiteY1017" fmla="*/ 6437122 h 6858000"/>
              <a:gd name="connsiteX1018" fmla="*/ 771074 w 11571711"/>
              <a:gd name="connsiteY1018" fmla="*/ 6436459 h 6858000"/>
              <a:gd name="connsiteX1019" fmla="*/ 769419 w 11571711"/>
              <a:gd name="connsiteY1019" fmla="*/ 6435218 h 6858000"/>
              <a:gd name="connsiteX1020" fmla="*/ 768922 w 11571711"/>
              <a:gd name="connsiteY1020" fmla="*/ 6435052 h 6858000"/>
              <a:gd name="connsiteX1021" fmla="*/ 768839 w 11571711"/>
              <a:gd name="connsiteY1021" fmla="*/ 6434969 h 6858000"/>
              <a:gd name="connsiteX1022" fmla="*/ 768094 w 11571711"/>
              <a:gd name="connsiteY1022" fmla="*/ 6434555 h 6858000"/>
              <a:gd name="connsiteX1023" fmla="*/ 767597 w 11571711"/>
              <a:gd name="connsiteY1023" fmla="*/ 6434555 h 6858000"/>
              <a:gd name="connsiteX1024" fmla="*/ 767101 w 11571711"/>
              <a:gd name="connsiteY1024" fmla="*/ 6434555 h 6858000"/>
              <a:gd name="connsiteX1025" fmla="*/ 766356 w 11571711"/>
              <a:gd name="connsiteY1025" fmla="*/ 6434141 h 6858000"/>
              <a:gd name="connsiteX1026" fmla="*/ 765942 w 11571711"/>
              <a:gd name="connsiteY1026" fmla="*/ 6433148 h 6858000"/>
              <a:gd name="connsiteX1027" fmla="*/ 764949 w 11571711"/>
              <a:gd name="connsiteY1027" fmla="*/ 6433396 h 6858000"/>
              <a:gd name="connsiteX1028" fmla="*/ 764866 w 11571711"/>
              <a:gd name="connsiteY1028" fmla="*/ 6433314 h 6858000"/>
              <a:gd name="connsiteX1029" fmla="*/ 764204 w 11571711"/>
              <a:gd name="connsiteY1029" fmla="*/ 6432072 h 6858000"/>
              <a:gd name="connsiteX1030" fmla="*/ 763458 w 11571711"/>
              <a:gd name="connsiteY1030" fmla="*/ 6431906 h 6858000"/>
              <a:gd name="connsiteX1031" fmla="*/ 763045 w 11571711"/>
              <a:gd name="connsiteY1031" fmla="*/ 6431327 h 6858000"/>
              <a:gd name="connsiteX1032" fmla="*/ 762548 w 11571711"/>
              <a:gd name="connsiteY1032" fmla="*/ 6431327 h 6858000"/>
              <a:gd name="connsiteX1033" fmla="*/ 762051 w 11571711"/>
              <a:gd name="connsiteY1033" fmla="*/ 6431327 h 6858000"/>
              <a:gd name="connsiteX1034" fmla="*/ 761472 w 11571711"/>
              <a:gd name="connsiteY1034" fmla="*/ 6430830 h 6858000"/>
              <a:gd name="connsiteX1035" fmla="*/ 760892 w 11571711"/>
              <a:gd name="connsiteY1035" fmla="*/ 6429589 h 6858000"/>
              <a:gd name="connsiteX1036" fmla="*/ 758740 w 11571711"/>
              <a:gd name="connsiteY1036" fmla="*/ 6429175 h 6858000"/>
              <a:gd name="connsiteX1037" fmla="*/ 758409 w 11571711"/>
              <a:gd name="connsiteY1037" fmla="*/ 6428761 h 6858000"/>
              <a:gd name="connsiteX1038" fmla="*/ 757581 w 11571711"/>
              <a:gd name="connsiteY1038" fmla="*/ 6428430 h 6858000"/>
              <a:gd name="connsiteX1039" fmla="*/ 757167 w 11571711"/>
              <a:gd name="connsiteY1039" fmla="*/ 6428347 h 6858000"/>
              <a:gd name="connsiteX1040" fmla="*/ 756836 w 11571711"/>
              <a:gd name="connsiteY1040" fmla="*/ 6428181 h 6858000"/>
              <a:gd name="connsiteX1041" fmla="*/ 755098 w 11571711"/>
              <a:gd name="connsiteY1041" fmla="*/ 6427105 h 6858000"/>
              <a:gd name="connsiteX1042" fmla="*/ 753939 w 11571711"/>
              <a:gd name="connsiteY1042" fmla="*/ 6426940 h 6858000"/>
              <a:gd name="connsiteX1043" fmla="*/ 753690 w 11571711"/>
              <a:gd name="connsiteY1043" fmla="*/ 6426691 h 6858000"/>
              <a:gd name="connsiteX1044" fmla="*/ 752780 w 11571711"/>
              <a:gd name="connsiteY1044" fmla="*/ 6426526 h 6858000"/>
              <a:gd name="connsiteX1045" fmla="*/ 752614 w 11571711"/>
              <a:gd name="connsiteY1045" fmla="*/ 6426277 h 6858000"/>
              <a:gd name="connsiteX1046" fmla="*/ 752283 w 11571711"/>
              <a:gd name="connsiteY1046" fmla="*/ 6425615 h 6858000"/>
              <a:gd name="connsiteX1047" fmla="*/ 751621 w 11571711"/>
              <a:gd name="connsiteY1047" fmla="*/ 6424787 h 6858000"/>
              <a:gd name="connsiteX1048" fmla="*/ 749634 w 11571711"/>
              <a:gd name="connsiteY1048" fmla="*/ 6424208 h 6858000"/>
              <a:gd name="connsiteX1049" fmla="*/ 747813 w 11571711"/>
              <a:gd name="connsiteY1049" fmla="*/ 6423214 h 6858000"/>
              <a:gd name="connsiteX1050" fmla="*/ 745909 w 11571711"/>
              <a:gd name="connsiteY1050" fmla="*/ 6422387 h 6858000"/>
              <a:gd name="connsiteX1051" fmla="*/ 744253 w 11571711"/>
              <a:gd name="connsiteY1051" fmla="*/ 6422552 h 6858000"/>
              <a:gd name="connsiteX1052" fmla="*/ 744171 w 11571711"/>
              <a:gd name="connsiteY1052" fmla="*/ 6422469 h 6858000"/>
              <a:gd name="connsiteX1053" fmla="*/ 743839 w 11571711"/>
              <a:gd name="connsiteY1053" fmla="*/ 6422552 h 6858000"/>
              <a:gd name="connsiteX1054" fmla="*/ 743674 w 11571711"/>
              <a:gd name="connsiteY1054" fmla="*/ 6422552 h 6858000"/>
              <a:gd name="connsiteX1055" fmla="*/ 741936 w 11571711"/>
              <a:gd name="connsiteY1055" fmla="*/ 6421228 h 6858000"/>
              <a:gd name="connsiteX1056" fmla="*/ 740528 w 11571711"/>
              <a:gd name="connsiteY1056" fmla="*/ 6421145 h 6858000"/>
              <a:gd name="connsiteX1057" fmla="*/ 740197 w 11571711"/>
              <a:gd name="connsiteY1057" fmla="*/ 6420897 h 6858000"/>
              <a:gd name="connsiteX1058" fmla="*/ 739535 w 11571711"/>
              <a:gd name="connsiteY1058" fmla="*/ 6420897 h 6858000"/>
              <a:gd name="connsiteX1059" fmla="*/ 738045 w 11571711"/>
              <a:gd name="connsiteY1059" fmla="*/ 6419820 h 6858000"/>
              <a:gd name="connsiteX1060" fmla="*/ 736058 w 11571711"/>
              <a:gd name="connsiteY1060" fmla="*/ 6420234 h 6858000"/>
              <a:gd name="connsiteX1061" fmla="*/ 735893 w 11571711"/>
              <a:gd name="connsiteY1061" fmla="*/ 6420152 h 6858000"/>
              <a:gd name="connsiteX1062" fmla="*/ 735644 w 11571711"/>
              <a:gd name="connsiteY1062" fmla="*/ 6420152 h 6858000"/>
              <a:gd name="connsiteX1063" fmla="*/ 734071 w 11571711"/>
              <a:gd name="connsiteY1063" fmla="*/ 6418827 h 6858000"/>
              <a:gd name="connsiteX1064" fmla="*/ 732085 w 11571711"/>
              <a:gd name="connsiteY1064" fmla="*/ 6418413 h 6858000"/>
              <a:gd name="connsiteX1065" fmla="*/ 731009 w 11571711"/>
              <a:gd name="connsiteY1065" fmla="*/ 6418413 h 6858000"/>
              <a:gd name="connsiteX1066" fmla="*/ 729933 w 11571711"/>
              <a:gd name="connsiteY1066" fmla="*/ 6418496 h 6858000"/>
              <a:gd name="connsiteX1067" fmla="*/ 728856 w 11571711"/>
              <a:gd name="connsiteY1067" fmla="*/ 6418662 h 6858000"/>
              <a:gd name="connsiteX1068" fmla="*/ 728360 w 11571711"/>
              <a:gd name="connsiteY1068" fmla="*/ 6418248 h 6858000"/>
              <a:gd name="connsiteX1069" fmla="*/ 727532 w 11571711"/>
              <a:gd name="connsiteY1069" fmla="*/ 6417834 h 6858000"/>
              <a:gd name="connsiteX1070" fmla="*/ 726704 w 11571711"/>
              <a:gd name="connsiteY1070" fmla="*/ 6417917 h 6858000"/>
              <a:gd name="connsiteX1071" fmla="*/ 725876 w 11571711"/>
              <a:gd name="connsiteY1071" fmla="*/ 6417254 h 6858000"/>
              <a:gd name="connsiteX1072" fmla="*/ 725048 w 11571711"/>
              <a:gd name="connsiteY1072" fmla="*/ 6417337 h 6858000"/>
              <a:gd name="connsiteX1073" fmla="*/ 724883 w 11571711"/>
              <a:gd name="connsiteY1073" fmla="*/ 6417254 h 6858000"/>
              <a:gd name="connsiteX1074" fmla="*/ 724552 w 11571711"/>
              <a:gd name="connsiteY1074" fmla="*/ 6417420 h 6858000"/>
              <a:gd name="connsiteX1075" fmla="*/ 723724 w 11571711"/>
              <a:gd name="connsiteY1075" fmla="*/ 6417503 h 6858000"/>
              <a:gd name="connsiteX1076" fmla="*/ 721737 w 11571711"/>
              <a:gd name="connsiteY1076" fmla="*/ 6416840 h 6858000"/>
              <a:gd name="connsiteX1077" fmla="*/ 720992 w 11571711"/>
              <a:gd name="connsiteY1077" fmla="*/ 6417006 h 6858000"/>
              <a:gd name="connsiteX1078" fmla="*/ 720661 w 11571711"/>
              <a:gd name="connsiteY1078" fmla="*/ 6416675 h 6858000"/>
              <a:gd name="connsiteX1079" fmla="*/ 719833 w 11571711"/>
              <a:gd name="connsiteY1079" fmla="*/ 6416592 h 6858000"/>
              <a:gd name="connsiteX1080" fmla="*/ 719419 w 11571711"/>
              <a:gd name="connsiteY1080" fmla="*/ 6416675 h 6858000"/>
              <a:gd name="connsiteX1081" fmla="*/ 719005 w 11571711"/>
              <a:gd name="connsiteY1081" fmla="*/ 6416758 h 6858000"/>
              <a:gd name="connsiteX1082" fmla="*/ 718592 w 11571711"/>
              <a:gd name="connsiteY1082" fmla="*/ 6416758 h 6858000"/>
              <a:gd name="connsiteX1083" fmla="*/ 718178 w 11571711"/>
              <a:gd name="connsiteY1083" fmla="*/ 6416758 h 6858000"/>
              <a:gd name="connsiteX1084" fmla="*/ 717350 w 11571711"/>
              <a:gd name="connsiteY1084" fmla="*/ 6416675 h 6858000"/>
              <a:gd name="connsiteX1085" fmla="*/ 716522 w 11571711"/>
              <a:gd name="connsiteY1085" fmla="*/ 6416095 h 6858000"/>
              <a:gd name="connsiteX1086" fmla="*/ 715694 w 11571711"/>
              <a:gd name="connsiteY1086" fmla="*/ 6416013 h 6858000"/>
              <a:gd name="connsiteX1087" fmla="*/ 714866 w 11571711"/>
              <a:gd name="connsiteY1087" fmla="*/ 6416758 h 6858000"/>
              <a:gd name="connsiteX1088" fmla="*/ 714784 w 11571711"/>
              <a:gd name="connsiteY1088" fmla="*/ 6416758 h 6858000"/>
              <a:gd name="connsiteX1089" fmla="*/ 714039 w 11571711"/>
              <a:gd name="connsiteY1089" fmla="*/ 6415930 h 6858000"/>
              <a:gd name="connsiteX1090" fmla="*/ 713211 w 11571711"/>
              <a:gd name="connsiteY1090" fmla="*/ 6415764 h 6858000"/>
              <a:gd name="connsiteX1091" fmla="*/ 712797 w 11571711"/>
              <a:gd name="connsiteY1091" fmla="*/ 6415764 h 6858000"/>
              <a:gd name="connsiteX1092" fmla="*/ 712383 w 11571711"/>
              <a:gd name="connsiteY1092" fmla="*/ 6415764 h 6858000"/>
              <a:gd name="connsiteX1093" fmla="*/ 712135 w 11571711"/>
              <a:gd name="connsiteY1093" fmla="*/ 6415847 h 6858000"/>
              <a:gd name="connsiteX1094" fmla="*/ 711804 w 11571711"/>
              <a:gd name="connsiteY1094" fmla="*/ 6415764 h 6858000"/>
              <a:gd name="connsiteX1095" fmla="*/ 710810 w 11571711"/>
              <a:gd name="connsiteY1095" fmla="*/ 6415930 h 6858000"/>
              <a:gd name="connsiteX1096" fmla="*/ 710562 w 11571711"/>
              <a:gd name="connsiteY1096" fmla="*/ 6415847 h 6858000"/>
              <a:gd name="connsiteX1097" fmla="*/ 710065 w 11571711"/>
              <a:gd name="connsiteY1097" fmla="*/ 6416178 h 6858000"/>
              <a:gd name="connsiteX1098" fmla="*/ 709734 w 11571711"/>
              <a:gd name="connsiteY1098" fmla="*/ 6416178 h 6858000"/>
              <a:gd name="connsiteX1099" fmla="*/ 709072 w 11571711"/>
              <a:gd name="connsiteY1099" fmla="*/ 6416344 h 6858000"/>
              <a:gd name="connsiteX1100" fmla="*/ 708906 w 11571711"/>
              <a:gd name="connsiteY1100" fmla="*/ 6416344 h 6858000"/>
              <a:gd name="connsiteX1101" fmla="*/ 708078 w 11571711"/>
              <a:gd name="connsiteY1101" fmla="*/ 6415847 h 6858000"/>
              <a:gd name="connsiteX1102" fmla="*/ 707416 w 11571711"/>
              <a:gd name="connsiteY1102" fmla="*/ 6416426 h 6858000"/>
              <a:gd name="connsiteX1103" fmla="*/ 706837 w 11571711"/>
              <a:gd name="connsiteY1103" fmla="*/ 6416344 h 6858000"/>
              <a:gd name="connsiteX1104" fmla="*/ 706340 w 11571711"/>
              <a:gd name="connsiteY1104" fmla="*/ 6415764 h 6858000"/>
              <a:gd name="connsiteX1105" fmla="*/ 706257 w 11571711"/>
              <a:gd name="connsiteY1105" fmla="*/ 6415764 h 6858000"/>
              <a:gd name="connsiteX1106" fmla="*/ 704353 w 11571711"/>
              <a:gd name="connsiteY1106" fmla="*/ 6415764 h 6858000"/>
              <a:gd name="connsiteX1107" fmla="*/ 0 w 11571711"/>
              <a:gd name="connsiteY1107" fmla="*/ 0 h 6858000"/>
              <a:gd name="connsiteX1108" fmla="*/ 11571711 w 11571711"/>
              <a:gd name="connsiteY1108" fmla="*/ 0 h 6858000"/>
              <a:gd name="connsiteX1109" fmla="*/ 11571711 w 11571711"/>
              <a:gd name="connsiteY1109" fmla="*/ 4239490 h 6858000"/>
              <a:gd name="connsiteX1110" fmla="*/ 11571711 w 11571711"/>
              <a:gd name="connsiteY1110" fmla="*/ 6858000 h 6858000"/>
              <a:gd name="connsiteX1111" fmla="*/ 0 w 11571711"/>
              <a:gd name="connsiteY1111" fmla="*/ 6858000 h 6858000"/>
              <a:gd name="connsiteX1112" fmla="*/ 0 w 11571711"/>
              <a:gd name="connsiteY1112" fmla="*/ 42394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</a:cxnLst>
            <a:rect l="l" t="t" r="r" b="b"/>
            <a:pathLst>
              <a:path w="11571711" h="6858000">
                <a:moveTo>
                  <a:pt x="1144164" y="6603840"/>
                </a:moveTo>
                <a:cubicBezTo>
                  <a:pt x="1143005" y="6603840"/>
                  <a:pt x="1142012" y="6604171"/>
                  <a:pt x="1141267" y="6604916"/>
                </a:cubicBezTo>
                <a:cubicBezTo>
                  <a:pt x="1140522" y="6605579"/>
                  <a:pt x="1140108" y="6606489"/>
                  <a:pt x="1140108" y="6607648"/>
                </a:cubicBezTo>
                <a:cubicBezTo>
                  <a:pt x="1140108" y="6608807"/>
                  <a:pt x="1140522" y="6609718"/>
                  <a:pt x="1141267" y="6610380"/>
                </a:cubicBezTo>
                <a:cubicBezTo>
                  <a:pt x="1142012" y="6611125"/>
                  <a:pt x="1143005" y="6611456"/>
                  <a:pt x="1144164" y="6611456"/>
                </a:cubicBezTo>
                <a:cubicBezTo>
                  <a:pt x="1145323" y="6611456"/>
                  <a:pt x="1146317" y="6611042"/>
                  <a:pt x="1147061" y="6610380"/>
                </a:cubicBezTo>
                <a:cubicBezTo>
                  <a:pt x="1147806" y="6609718"/>
                  <a:pt x="1148220" y="6608807"/>
                  <a:pt x="1148220" y="6607648"/>
                </a:cubicBezTo>
                <a:cubicBezTo>
                  <a:pt x="1148220" y="6606572"/>
                  <a:pt x="1147806" y="6605661"/>
                  <a:pt x="1147061" y="6604916"/>
                </a:cubicBezTo>
                <a:cubicBezTo>
                  <a:pt x="1146317" y="6604171"/>
                  <a:pt x="1145323" y="6603840"/>
                  <a:pt x="1144164" y="6603840"/>
                </a:cubicBezTo>
                <a:close/>
                <a:moveTo>
                  <a:pt x="1358400" y="6584221"/>
                </a:moveTo>
                <a:lnTo>
                  <a:pt x="1362952" y="6597714"/>
                </a:lnTo>
                <a:lnTo>
                  <a:pt x="1353929" y="6597714"/>
                </a:lnTo>
                <a:close/>
                <a:moveTo>
                  <a:pt x="1028521" y="6584221"/>
                </a:moveTo>
                <a:lnTo>
                  <a:pt x="1033074" y="6597714"/>
                </a:lnTo>
                <a:lnTo>
                  <a:pt x="1024051" y="6597714"/>
                </a:lnTo>
                <a:close/>
                <a:moveTo>
                  <a:pt x="961882" y="6581158"/>
                </a:moveTo>
                <a:lnTo>
                  <a:pt x="968671" y="6581158"/>
                </a:lnTo>
                <a:cubicBezTo>
                  <a:pt x="970492" y="6581158"/>
                  <a:pt x="971899" y="6581738"/>
                  <a:pt x="972975" y="6582814"/>
                </a:cubicBezTo>
                <a:cubicBezTo>
                  <a:pt x="974051" y="6583890"/>
                  <a:pt x="974548" y="6585380"/>
                  <a:pt x="974548" y="6587118"/>
                </a:cubicBezTo>
                <a:cubicBezTo>
                  <a:pt x="974548" y="6588857"/>
                  <a:pt x="973969" y="6590181"/>
                  <a:pt x="972975" y="6591092"/>
                </a:cubicBezTo>
                <a:cubicBezTo>
                  <a:pt x="971982" y="6592002"/>
                  <a:pt x="970492" y="6592499"/>
                  <a:pt x="968505" y="6592499"/>
                </a:cubicBezTo>
                <a:lnTo>
                  <a:pt x="961882" y="6592499"/>
                </a:lnTo>
                <a:close/>
                <a:moveTo>
                  <a:pt x="1181746" y="6580744"/>
                </a:moveTo>
                <a:cubicBezTo>
                  <a:pt x="1184230" y="6580744"/>
                  <a:pt x="1186216" y="6581738"/>
                  <a:pt x="1187541" y="6583724"/>
                </a:cubicBezTo>
                <a:cubicBezTo>
                  <a:pt x="1188948" y="6585711"/>
                  <a:pt x="1189610" y="6588526"/>
                  <a:pt x="1189610" y="6592334"/>
                </a:cubicBezTo>
                <a:lnTo>
                  <a:pt x="1189528" y="6592334"/>
                </a:lnTo>
                <a:lnTo>
                  <a:pt x="1189528" y="6594072"/>
                </a:lnTo>
                <a:cubicBezTo>
                  <a:pt x="1189445" y="6597797"/>
                  <a:pt x="1188783" y="6600612"/>
                  <a:pt x="1187458" y="6602598"/>
                </a:cubicBezTo>
                <a:cubicBezTo>
                  <a:pt x="1186134" y="6604502"/>
                  <a:pt x="1184230" y="6605496"/>
                  <a:pt x="1181746" y="6605496"/>
                </a:cubicBezTo>
                <a:cubicBezTo>
                  <a:pt x="1179180" y="6605496"/>
                  <a:pt x="1177194" y="6604420"/>
                  <a:pt x="1175869" y="6602433"/>
                </a:cubicBezTo>
                <a:cubicBezTo>
                  <a:pt x="1174545" y="6600446"/>
                  <a:pt x="1173882" y="6597549"/>
                  <a:pt x="1173882" y="6593906"/>
                </a:cubicBezTo>
                <a:lnTo>
                  <a:pt x="1173882" y="6592168"/>
                </a:lnTo>
                <a:cubicBezTo>
                  <a:pt x="1173882" y="6588443"/>
                  <a:pt x="1174627" y="6585546"/>
                  <a:pt x="1175952" y="6583642"/>
                </a:cubicBezTo>
                <a:cubicBezTo>
                  <a:pt x="1177359" y="6581738"/>
                  <a:pt x="1179263" y="6580744"/>
                  <a:pt x="1181746" y="6580744"/>
                </a:cubicBezTo>
                <a:close/>
                <a:moveTo>
                  <a:pt x="856917" y="6580744"/>
                </a:moveTo>
                <a:cubicBezTo>
                  <a:pt x="859401" y="6580744"/>
                  <a:pt x="861387" y="6581738"/>
                  <a:pt x="862712" y="6583724"/>
                </a:cubicBezTo>
                <a:cubicBezTo>
                  <a:pt x="864119" y="6585711"/>
                  <a:pt x="864781" y="6588526"/>
                  <a:pt x="864781" y="6592334"/>
                </a:cubicBezTo>
                <a:lnTo>
                  <a:pt x="864616" y="6592334"/>
                </a:lnTo>
                <a:lnTo>
                  <a:pt x="864616" y="6594072"/>
                </a:lnTo>
                <a:cubicBezTo>
                  <a:pt x="864533" y="6597797"/>
                  <a:pt x="863871" y="6600612"/>
                  <a:pt x="862546" y="6602598"/>
                </a:cubicBezTo>
                <a:cubicBezTo>
                  <a:pt x="861222" y="6604502"/>
                  <a:pt x="859318" y="6605496"/>
                  <a:pt x="856834" y="6605496"/>
                </a:cubicBezTo>
                <a:cubicBezTo>
                  <a:pt x="854351" y="6605496"/>
                  <a:pt x="852365" y="6604420"/>
                  <a:pt x="851040" y="6602433"/>
                </a:cubicBezTo>
                <a:cubicBezTo>
                  <a:pt x="849715" y="6600446"/>
                  <a:pt x="849053" y="6597549"/>
                  <a:pt x="849053" y="6593906"/>
                </a:cubicBezTo>
                <a:lnTo>
                  <a:pt x="849053" y="6592168"/>
                </a:lnTo>
                <a:cubicBezTo>
                  <a:pt x="849053" y="6588443"/>
                  <a:pt x="849798" y="6585546"/>
                  <a:pt x="851123" y="6583642"/>
                </a:cubicBezTo>
                <a:cubicBezTo>
                  <a:pt x="852530" y="6581738"/>
                  <a:pt x="854434" y="6580744"/>
                  <a:pt x="856917" y="6580744"/>
                </a:cubicBezTo>
                <a:close/>
                <a:moveTo>
                  <a:pt x="1431991" y="6575198"/>
                </a:moveTo>
                <a:lnTo>
                  <a:pt x="1431991" y="6611207"/>
                </a:lnTo>
                <a:lnTo>
                  <a:pt x="1439441" y="6611207"/>
                </a:lnTo>
                <a:lnTo>
                  <a:pt x="1439441" y="6595728"/>
                </a:lnTo>
                <a:lnTo>
                  <a:pt x="1453928" y="6595728"/>
                </a:lnTo>
                <a:lnTo>
                  <a:pt x="1453928" y="6611207"/>
                </a:lnTo>
                <a:lnTo>
                  <a:pt x="1461295" y="6611207"/>
                </a:lnTo>
                <a:lnTo>
                  <a:pt x="1461295" y="6575198"/>
                </a:lnTo>
                <a:lnTo>
                  <a:pt x="1453928" y="6575198"/>
                </a:lnTo>
                <a:lnTo>
                  <a:pt x="1453928" y="6589767"/>
                </a:lnTo>
                <a:lnTo>
                  <a:pt x="1439441" y="6589767"/>
                </a:lnTo>
                <a:lnTo>
                  <a:pt x="1439441" y="6575198"/>
                </a:lnTo>
                <a:close/>
                <a:moveTo>
                  <a:pt x="1398879" y="6575198"/>
                </a:moveTo>
                <a:lnTo>
                  <a:pt x="1398879" y="6581158"/>
                </a:lnTo>
                <a:lnTo>
                  <a:pt x="1409806" y="6581158"/>
                </a:lnTo>
                <a:lnTo>
                  <a:pt x="1409806" y="6611207"/>
                </a:lnTo>
                <a:lnTo>
                  <a:pt x="1417173" y="6611207"/>
                </a:lnTo>
                <a:lnTo>
                  <a:pt x="1417173" y="6581158"/>
                </a:lnTo>
                <a:lnTo>
                  <a:pt x="1428183" y="6581158"/>
                </a:lnTo>
                <a:lnTo>
                  <a:pt x="1428183" y="6575198"/>
                </a:lnTo>
                <a:close/>
                <a:moveTo>
                  <a:pt x="1378680" y="6575198"/>
                </a:moveTo>
                <a:lnTo>
                  <a:pt x="1378680" y="6611207"/>
                </a:lnTo>
                <a:lnTo>
                  <a:pt x="1401858" y="6611207"/>
                </a:lnTo>
                <a:lnTo>
                  <a:pt x="1401858" y="6605247"/>
                </a:lnTo>
                <a:lnTo>
                  <a:pt x="1386130" y="6605247"/>
                </a:lnTo>
                <a:lnTo>
                  <a:pt x="1386130" y="6575198"/>
                </a:lnTo>
                <a:close/>
                <a:moveTo>
                  <a:pt x="1355006" y="6575198"/>
                </a:moveTo>
                <a:lnTo>
                  <a:pt x="1341595" y="6611207"/>
                </a:lnTo>
                <a:lnTo>
                  <a:pt x="1349459" y="6611207"/>
                </a:lnTo>
                <a:lnTo>
                  <a:pt x="1351943" y="6603757"/>
                </a:lnTo>
                <a:lnTo>
                  <a:pt x="1364939" y="6603757"/>
                </a:lnTo>
                <a:lnTo>
                  <a:pt x="1367505" y="6611207"/>
                </a:lnTo>
                <a:lnTo>
                  <a:pt x="1375369" y="6611207"/>
                </a:lnTo>
                <a:lnTo>
                  <a:pt x="1361876" y="6575198"/>
                </a:lnTo>
                <a:close/>
                <a:moveTo>
                  <a:pt x="1315022" y="6575198"/>
                </a:moveTo>
                <a:lnTo>
                  <a:pt x="1315022" y="6611207"/>
                </a:lnTo>
                <a:lnTo>
                  <a:pt x="1339194" y="6611207"/>
                </a:lnTo>
                <a:lnTo>
                  <a:pt x="1339194" y="6605247"/>
                </a:lnTo>
                <a:lnTo>
                  <a:pt x="1322472" y="6605247"/>
                </a:lnTo>
                <a:lnTo>
                  <a:pt x="1322472" y="6595562"/>
                </a:lnTo>
                <a:lnTo>
                  <a:pt x="1336711" y="6595562"/>
                </a:lnTo>
                <a:lnTo>
                  <a:pt x="1336711" y="6589767"/>
                </a:lnTo>
                <a:lnTo>
                  <a:pt x="1322472" y="6589767"/>
                </a:lnTo>
                <a:lnTo>
                  <a:pt x="1322472" y="6581158"/>
                </a:lnTo>
                <a:lnTo>
                  <a:pt x="1339112" y="6581158"/>
                </a:lnTo>
                <a:lnTo>
                  <a:pt x="1339112" y="6575198"/>
                </a:lnTo>
                <a:close/>
                <a:moveTo>
                  <a:pt x="1279261" y="6575198"/>
                </a:moveTo>
                <a:lnTo>
                  <a:pt x="1279261" y="6611207"/>
                </a:lnTo>
                <a:lnTo>
                  <a:pt x="1286629" y="6611207"/>
                </a:lnTo>
                <a:lnTo>
                  <a:pt x="1286629" y="6595728"/>
                </a:lnTo>
                <a:lnTo>
                  <a:pt x="1301115" y="6595728"/>
                </a:lnTo>
                <a:lnTo>
                  <a:pt x="1301115" y="6611207"/>
                </a:lnTo>
                <a:lnTo>
                  <a:pt x="1308482" y="6611207"/>
                </a:lnTo>
                <a:lnTo>
                  <a:pt x="1308482" y="6575198"/>
                </a:lnTo>
                <a:lnTo>
                  <a:pt x="1301115" y="6575198"/>
                </a:lnTo>
                <a:lnTo>
                  <a:pt x="1301115" y="6589767"/>
                </a:lnTo>
                <a:lnTo>
                  <a:pt x="1286629" y="6589767"/>
                </a:lnTo>
                <a:lnTo>
                  <a:pt x="1286629" y="6575198"/>
                </a:lnTo>
                <a:close/>
                <a:moveTo>
                  <a:pt x="1238120" y="6575198"/>
                </a:moveTo>
                <a:lnTo>
                  <a:pt x="1238120" y="6611207"/>
                </a:lnTo>
                <a:lnTo>
                  <a:pt x="1262292" y="6611207"/>
                </a:lnTo>
                <a:lnTo>
                  <a:pt x="1262292" y="6605247"/>
                </a:lnTo>
                <a:lnTo>
                  <a:pt x="1245571" y="6605247"/>
                </a:lnTo>
                <a:lnTo>
                  <a:pt x="1245571" y="6595562"/>
                </a:lnTo>
                <a:lnTo>
                  <a:pt x="1259809" y="6595562"/>
                </a:lnTo>
                <a:lnTo>
                  <a:pt x="1259809" y="6589767"/>
                </a:lnTo>
                <a:lnTo>
                  <a:pt x="1245571" y="6589767"/>
                </a:lnTo>
                <a:lnTo>
                  <a:pt x="1245571" y="6581158"/>
                </a:lnTo>
                <a:lnTo>
                  <a:pt x="1262210" y="6581158"/>
                </a:lnTo>
                <a:lnTo>
                  <a:pt x="1262210" y="6575198"/>
                </a:lnTo>
                <a:close/>
                <a:moveTo>
                  <a:pt x="1202358" y="6575198"/>
                </a:moveTo>
                <a:lnTo>
                  <a:pt x="1202358" y="6611207"/>
                </a:lnTo>
                <a:lnTo>
                  <a:pt x="1209726" y="6611207"/>
                </a:lnTo>
                <a:lnTo>
                  <a:pt x="1209726" y="6587450"/>
                </a:lnTo>
                <a:lnTo>
                  <a:pt x="1224212" y="6611207"/>
                </a:lnTo>
                <a:lnTo>
                  <a:pt x="1231579" y="6611207"/>
                </a:lnTo>
                <a:lnTo>
                  <a:pt x="1231579" y="6575198"/>
                </a:lnTo>
                <a:lnTo>
                  <a:pt x="1224212" y="6575198"/>
                </a:lnTo>
                <a:lnTo>
                  <a:pt x="1224212" y="6598873"/>
                </a:lnTo>
                <a:lnTo>
                  <a:pt x="1209726" y="6575198"/>
                </a:lnTo>
                <a:close/>
                <a:moveTo>
                  <a:pt x="1111466" y="6575198"/>
                </a:moveTo>
                <a:lnTo>
                  <a:pt x="1111466" y="6581158"/>
                </a:lnTo>
                <a:lnTo>
                  <a:pt x="1122393" y="6581158"/>
                </a:lnTo>
                <a:lnTo>
                  <a:pt x="1122393" y="6611207"/>
                </a:lnTo>
                <a:lnTo>
                  <a:pt x="1129761" y="6611207"/>
                </a:lnTo>
                <a:lnTo>
                  <a:pt x="1129761" y="6581158"/>
                </a:lnTo>
                <a:lnTo>
                  <a:pt x="1140853" y="6581158"/>
                </a:lnTo>
                <a:lnTo>
                  <a:pt x="1140853" y="6575198"/>
                </a:lnTo>
                <a:close/>
                <a:moveTo>
                  <a:pt x="1084562" y="6575198"/>
                </a:moveTo>
                <a:lnTo>
                  <a:pt x="1084562" y="6611207"/>
                </a:lnTo>
                <a:lnTo>
                  <a:pt x="1108734" y="6611207"/>
                </a:lnTo>
                <a:lnTo>
                  <a:pt x="1108734" y="6605247"/>
                </a:lnTo>
                <a:lnTo>
                  <a:pt x="1092013" y="6605247"/>
                </a:lnTo>
                <a:lnTo>
                  <a:pt x="1092013" y="6595562"/>
                </a:lnTo>
                <a:lnTo>
                  <a:pt x="1106251" y="6595562"/>
                </a:lnTo>
                <a:lnTo>
                  <a:pt x="1106251" y="6589767"/>
                </a:lnTo>
                <a:lnTo>
                  <a:pt x="1092013" y="6589767"/>
                </a:lnTo>
                <a:lnTo>
                  <a:pt x="1092013" y="6581158"/>
                </a:lnTo>
                <a:lnTo>
                  <a:pt x="1108652" y="6581158"/>
                </a:lnTo>
                <a:lnTo>
                  <a:pt x="1108652" y="6575198"/>
                </a:lnTo>
                <a:close/>
                <a:moveTo>
                  <a:pt x="1048801" y="6575198"/>
                </a:moveTo>
                <a:lnTo>
                  <a:pt x="1048801" y="6611207"/>
                </a:lnTo>
                <a:lnTo>
                  <a:pt x="1056251" y="6611207"/>
                </a:lnTo>
                <a:lnTo>
                  <a:pt x="1056251" y="6587450"/>
                </a:lnTo>
                <a:lnTo>
                  <a:pt x="1070655" y="6611207"/>
                </a:lnTo>
                <a:lnTo>
                  <a:pt x="1078105" y="6611207"/>
                </a:lnTo>
                <a:lnTo>
                  <a:pt x="1078105" y="6575198"/>
                </a:lnTo>
                <a:lnTo>
                  <a:pt x="1070655" y="6575198"/>
                </a:lnTo>
                <a:lnTo>
                  <a:pt x="1070655" y="6598873"/>
                </a:lnTo>
                <a:lnTo>
                  <a:pt x="1056251" y="6575198"/>
                </a:lnTo>
                <a:close/>
                <a:moveTo>
                  <a:pt x="1025127" y="6575198"/>
                </a:moveTo>
                <a:lnTo>
                  <a:pt x="1011716" y="6611207"/>
                </a:lnTo>
                <a:lnTo>
                  <a:pt x="1019580" y="6611207"/>
                </a:lnTo>
                <a:lnTo>
                  <a:pt x="1022064" y="6603757"/>
                </a:lnTo>
                <a:lnTo>
                  <a:pt x="1035060" y="6603757"/>
                </a:lnTo>
                <a:lnTo>
                  <a:pt x="1037544" y="6611207"/>
                </a:lnTo>
                <a:lnTo>
                  <a:pt x="1045408" y="6611207"/>
                </a:lnTo>
                <a:lnTo>
                  <a:pt x="1031998" y="6575198"/>
                </a:lnTo>
                <a:close/>
                <a:moveTo>
                  <a:pt x="986220" y="6575198"/>
                </a:moveTo>
                <a:lnTo>
                  <a:pt x="986220" y="6611207"/>
                </a:lnTo>
                <a:lnTo>
                  <a:pt x="1009398" y="6611207"/>
                </a:lnTo>
                <a:lnTo>
                  <a:pt x="1009398" y="6605247"/>
                </a:lnTo>
                <a:lnTo>
                  <a:pt x="993587" y="6605247"/>
                </a:lnTo>
                <a:lnTo>
                  <a:pt x="993587" y="6575198"/>
                </a:lnTo>
                <a:close/>
                <a:moveTo>
                  <a:pt x="954432" y="6575198"/>
                </a:moveTo>
                <a:lnTo>
                  <a:pt x="954432" y="6611207"/>
                </a:lnTo>
                <a:lnTo>
                  <a:pt x="961882" y="6611207"/>
                </a:lnTo>
                <a:lnTo>
                  <a:pt x="961882" y="6598542"/>
                </a:lnTo>
                <a:lnTo>
                  <a:pt x="968339" y="6598542"/>
                </a:lnTo>
                <a:cubicBezTo>
                  <a:pt x="972561" y="6598542"/>
                  <a:pt x="975955" y="6597549"/>
                  <a:pt x="978356" y="6595479"/>
                </a:cubicBezTo>
                <a:cubicBezTo>
                  <a:pt x="980756" y="6593410"/>
                  <a:pt x="981998" y="6590678"/>
                  <a:pt x="981998" y="6587118"/>
                </a:cubicBezTo>
                <a:cubicBezTo>
                  <a:pt x="981998" y="6584801"/>
                  <a:pt x="981419" y="6582731"/>
                  <a:pt x="980343" y="6580910"/>
                </a:cubicBezTo>
                <a:cubicBezTo>
                  <a:pt x="979266" y="6579089"/>
                  <a:pt x="977694" y="6577682"/>
                  <a:pt x="975624" y="6576688"/>
                </a:cubicBezTo>
                <a:cubicBezTo>
                  <a:pt x="973555" y="6575695"/>
                  <a:pt x="971237" y="6575198"/>
                  <a:pt x="968505" y="6575198"/>
                </a:cubicBezTo>
                <a:close/>
                <a:moveTo>
                  <a:pt x="913373" y="6575198"/>
                </a:moveTo>
                <a:lnTo>
                  <a:pt x="913373" y="6611207"/>
                </a:lnTo>
                <a:lnTo>
                  <a:pt x="937462" y="6611207"/>
                </a:lnTo>
                <a:lnTo>
                  <a:pt x="937462" y="6605247"/>
                </a:lnTo>
                <a:lnTo>
                  <a:pt x="920741" y="6605247"/>
                </a:lnTo>
                <a:lnTo>
                  <a:pt x="920741" y="6595562"/>
                </a:lnTo>
                <a:lnTo>
                  <a:pt x="934979" y="6595562"/>
                </a:lnTo>
                <a:lnTo>
                  <a:pt x="934979" y="6589767"/>
                </a:lnTo>
                <a:lnTo>
                  <a:pt x="920741" y="6589767"/>
                </a:lnTo>
                <a:lnTo>
                  <a:pt x="920741" y="6581158"/>
                </a:lnTo>
                <a:lnTo>
                  <a:pt x="937379" y="6581158"/>
                </a:lnTo>
                <a:lnTo>
                  <a:pt x="937379" y="6575198"/>
                </a:lnTo>
                <a:close/>
                <a:moveTo>
                  <a:pt x="877529" y="6575198"/>
                </a:moveTo>
                <a:lnTo>
                  <a:pt x="877529" y="6611207"/>
                </a:lnTo>
                <a:lnTo>
                  <a:pt x="884979" y="6611207"/>
                </a:lnTo>
                <a:lnTo>
                  <a:pt x="884979" y="6587450"/>
                </a:lnTo>
                <a:lnTo>
                  <a:pt x="899383" y="6611207"/>
                </a:lnTo>
                <a:lnTo>
                  <a:pt x="906833" y="6611207"/>
                </a:lnTo>
                <a:lnTo>
                  <a:pt x="906833" y="6575198"/>
                </a:lnTo>
                <a:lnTo>
                  <a:pt x="899466" y="6575198"/>
                </a:lnTo>
                <a:lnTo>
                  <a:pt x="899466" y="6598873"/>
                </a:lnTo>
                <a:lnTo>
                  <a:pt x="884979" y="6575198"/>
                </a:lnTo>
                <a:close/>
                <a:moveTo>
                  <a:pt x="1181746" y="6574701"/>
                </a:moveTo>
                <a:cubicBezTo>
                  <a:pt x="1178684" y="6574701"/>
                  <a:pt x="1176035" y="6575446"/>
                  <a:pt x="1173717" y="6576854"/>
                </a:cubicBezTo>
                <a:cubicBezTo>
                  <a:pt x="1171399" y="6578261"/>
                  <a:pt x="1169578" y="6580330"/>
                  <a:pt x="1168336" y="6583062"/>
                </a:cubicBezTo>
                <a:cubicBezTo>
                  <a:pt x="1167095" y="6585794"/>
                  <a:pt x="1166432" y="6588857"/>
                  <a:pt x="1166432" y="6592416"/>
                </a:cubicBezTo>
                <a:lnTo>
                  <a:pt x="1166432" y="6594238"/>
                </a:lnTo>
                <a:cubicBezTo>
                  <a:pt x="1166515" y="6597714"/>
                  <a:pt x="1167095" y="6600777"/>
                  <a:pt x="1168419" y="6603426"/>
                </a:cubicBezTo>
                <a:cubicBezTo>
                  <a:pt x="1169743" y="6606075"/>
                  <a:pt x="1171565" y="6608145"/>
                  <a:pt x="1173882" y="6609552"/>
                </a:cubicBezTo>
                <a:cubicBezTo>
                  <a:pt x="1176200" y="6610959"/>
                  <a:pt x="1178849" y="6611704"/>
                  <a:pt x="1181829" y="6611704"/>
                </a:cubicBezTo>
                <a:cubicBezTo>
                  <a:pt x="1184892" y="6611704"/>
                  <a:pt x="1187541" y="6611042"/>
                  <a:pt x="1189859" y="6609552"/>
                </a:cubicBezTo>
                <a:cubicBezTo>
                  <a:pt x="1192177" y="6608062"/>
                  <a:pt x="1193998" y="6605992"/>
                  <a:pt x="1195239" y="6603343"/>
                </a:cubicBezTo>
                <a:cubicBezTo>
                  <a:pt x="1196481" y="6600612"/>
                  <a:pt x="1197143" y="6597549"/>
                  <a:pt x="1197143" y="6593989"/>
                </a:cubicBezTo>
                <a:lnTo>
                  <a:pt x="1197060" y="6593989"/>
                </a:lnTo>
                <a:lnTo>
                  <a:pt x="1197060" y="6592416"/>
                </a:lnTo>
                <a:cubicBezTo>
                  <a:pt x="1197060" y="6588857"/>
                  <a:pt x="1196398" y="6585794"/>
                  <a:pt x="1195156" y="6583062"/>
                </a:cubicBezTo>
                <a:cubicBezTo>
                  <a:pt x="1193915" y="6580330"/>
                  <a:pt x="1192094" y="6578261"/>
                  <a:pt x="1189776" y="6576854"/>
                </a:cubicBezTo>
                <a:cubicBezTo>
                  <a:pt x="1187375" y="6575446"/>
                  <a:pt x="1184726" y="6574701"/>
                  <a:pt x="1181746" y="6574701"/>
                </a:cubicBezTo>
                <a:close/>
                <a:moveTo>
                  <a:pt x="856917" y="6574701"/>
                </a:moveTo>
                <a:cubicBezTo>
                  <a:pt x="853855" y="6574701"/>
                  <a:pt x="851206" y="6575446"/>
                  <a:pt x="848888" y="6576854"/>
                </a:cubicBezTo>
                <a:cubicBezTo>
                  <a:pt x="846570" y="6578261"/>
                  <a:pt x="844749" y="6580330"/>
                  <a:pt x="843507" y="6583062"/>
                </a:cubicBezTo>
                <a:cubicBezTo>
                  <a:pt x="842266" y="6585794"/>
                  <a:pt x="841603" y="6588857"/>
                  <a:pt x="841603" y="6592416"/>
                </a:cubicBezTo>
                <a:lnTo>
                  <a:pt x="841603" y="6594238"/>
                </a:lnTo>
                <a:cubicBezTo>
                  <a:pt x="841686" y="6597714"/>
                  <a:pt x="842266" y="6600777"/>
                  <a:pt x="843590" y="6603426"/>
                </a:cubicBezTo>
                <a:cubicBezTo>
                  <a:pt x="844914" y="6606075"/>
                  <a:pt x="846735" y="6608145"/>
                  <a:pt x="849053" y="6609552"/>
                </a:cubicBezTo>
                <a:cubicBezTo>
                  <a:pt x="851371" y="6610959"/>
                  <a:pt x="854020" y="6611704"/>
                  <a:pt x="857000" y="6611704"/>
                </a:cubicBezTo>
                <a:cubicBezTo>
                  <a:pt x="860063" y="6611704"/>
                  <a:pt x="862712" y="6611042"/>
                  <a:pt x="865030" y="6609552"/>
                </a:cubicBezTo>
                <a:cubicBezTo>
                  <a:pt x="867347" y="6608062"/>
                  <a:pt x="869169" y="6605992"/>
                  <a:pt x="870410" y="6603343"/>
                </a:cubicBezTo>
                <a:cubicBezTo>
                  <a:pt x="871652" y="6600612"/>
                  <a:pt x="872314" y="6597549"/>
                  <a:pt x="872314" y="6593989"/>
                </a:cubicBezTo>
                <a:lnTo>
                  <a:pt x="872231" y="6593989"/>
                </a:lnTo>
                <a:lnTo>
                  <a:pt x="872231" y="6592416"/>
                </a:lnTo>
                <a:cubicBezTo>
                  <a:pt x="872231" y="6588857"/>
                  <a:pt x="871569" y="6585794"/>
                  <a:pt x="870327" y="6583062"/>
                </a:cubicBezTo>
                <a:cubicBezTo>
                  <a:pt x="869086" y="6580330"/>
                  <a:pt x="867265" y="6578261"/>
                  <a:pt x="864947" y="6576854"/>
                </a:cubicBezTo>
                <a:cubicBezTo>
                  <a:pt x="862546" y="6575446"/>
                  <a:pt x="859897" y="6574701"/>
                  <a:pt x="856917" y="6574701"/>
                </a:cubicBezTo>
                <a:close/>
                <a:moveTo>
                  <a:pt x="599885" y="6540431"/>
                </a:moveTo>
                <a:cubicBezTo>
                  <a:pt x="600216" y="6540762"/>
                  <a:pt x="600216" y="6541093"/>
                  <a:pt x="600216" y="6541507"/>
                </a:cubicBezTo>
                <a:cubicBezTo>
                  <a:pt x="600216" y="6541590"/>
                  <a:pt x="600299" y="6541756"/>
                  <a:pt x="600299" y="6541838"/>
                </a:cubicBezTo>
                <a:cubicBezTo>
                  <a:pt x="600216" y="6542004"/>
                  <a:pt x="600216" y="6542087"/>
                  <a:pt x="600216" y="6542169"/>
                </a:cubicBezTo>
                <a:cubicBezTo>
                  <a:pt x="600216" y="6542335"/>
                  <a:pt x="600381" y="6542501"/>
                  <a:pt x="600464" y="6542666"/>
                </a:cubicBezTo>
                <a:cubicBezTo>
                  <a:pt x="600547" y="6542914"/>
                  <a:pt x="600547" y="6543163"/>
                  <a:pt x="600630" y="6543494"/>
                </a:cubicBezTo>
                <a:cubicBezTo>
                  <a:pt x="600630" y="6543577"/>
                  <a:pt x="600630" y="6543659"/>
                  <a:pt x="600630" y="6543742"/>
                </a:cubicBezTo>
                <a:cubicBezTo>
                  <a:pt x="600547" y="6543908"/>
                  <a:pt x="600547" y="6543991"/>
                  <a:pt x="600547" y="6544156"/>
                </a:cubicBezTo>
                <a:cubicBezTo>
                  <a:pt x="600547" y="6544239"/>
                  <a:pt x="600630" y="6544322"/>
                  <a:pt x="600713" y="6544322"/>
                </a:cubicBezTo>
                <a:cubicBezTo>
                  <a:pt x="600795" y="6544818"/>
                  <a:pt x="600878" y="6545315"/>
                  <a:pt x="600878" y="6545812"/>
                </a:cubicBezTo>
                <a:cubicBezTo>
                  <a:pt x="600795" y="6545977"/>
                  <a:pt x="600795" y="6546143"/>
                  <a:pt x="600795" y="6546308"/>
                </a:cubicBezTo>
                <a:cubicBezTo>
                  <a:pt x="600961" y="6546971"/>
                  <a:pt x="601044" y="6547633"/>
                  <a:pt x="601209" y="6548378"/>
                </a:cubicBezTo>
                <a:cubicBezTo>
                  <a:pt x="601375" y="6549040"/>
                  <a:pt x="602037" y="6549620"/>
                  <a:pt x="602203" y="6550282"/>
                </a:cubicBezTo>
                <a:cubicBezTo>
                  <a:pt x="602368" y="6550779"/>
                  <a:pt x="602699" y="6551192"/>
                  <a:pt x="602948" y="6551689"/>
                </a:cubicBezTo>
                <a:cubicBezTo>
                  <a:pt x="602948" y="6551937"/>
                  <a:pt x="602451" y="6552351"/>
                  <a:pt x="602534" y="6552682"/>
                </a:cubicBezTo>
                <a:cubicBezTo>
                  <a:pt x="602617" y="6552931"/>
                  <a:pt x="603196" y="6553096"/>
                  <a:pt x="603279" y="6553345"/>
                </a:cubicBezTo>
                <a:cubicBezTo>
                  <a:pt x="603361" y="6553593"/>
                  <a:pt x="603361" y="6553924"/>
                  <a:pt x="603444" y="6554173"/>
                </a:cubicBezTo>
                <a:cubicBezTo>
                  <a:pt x="603527" y="6554421"/>
                  <a:pt x="603692" y="6554669"/>
                  <a:pt x="603775" y="6555000"/>
                </a:cubicBezTo>
                <a:cubicBezTo>
                  <a:pt x="603858" y="6555249"/>
                  <a:pt x="603444" y="6555745"/>
                  <a:pt x="603527" y="6555994"/>
                </a:cubicBezTo>
                <a:cubicBezTo>
                  <a:pt x="603610" y="6556242"/>
                  <a:pt x="603527" y="6556573"/>
                  <a:pt x="603610" y="6556904"/>
                </a:cubicBezTo>
                <a:cubicBezTo>
                  <a:pt x="603692" y="6557153"/>
                  <a:pt x="604272" y="6557318"/>
                  <a:pt x="604355" y="6557566"/>
                </a:cubicBezTo>
                <a:cubicBezTo>
                  <a:pt x="604355" y="6557815"/>
                  <a:pt x="604272" y="6558063"/>
                  <a:pt x="604355" y="6558312"/>
                </a:cubicBezTo>
                <a:cubicBezTo>
                  <a:pt x="604603" y="6558974"/>
                  <a:pt x="604189" y="6559802"/>
                  <a:pt x="604438" y="6560464"/>
                </a:cubicBezTo>
                <a:cubicBezTo>
                  <a:pt x="604520" y="6560712"/>
                  <a:pt x="604769" y="6560878"/>
                  <a:pt x="605017" y="6561043"/>
                </a:cubicBezTo>
                <a:cubicBezTo>
                  <a:pt x="605100" y="6561292"/>
                  <a:pt x="605183" y="6561623"/>
                  <a:pt x="605265" y="6561871"/>
                </a:cubicBezTo>
                <a:cubicBezTo>
                  <a:pt x="605348" y="6561954"/>
                  <a:pt x="605514" y="6562037"/>
                  <a:pt x="605762" y="6562119"/>
                </a:cubicBezTo>
                <a:cubicBezTo>
                  <a:pt x="605762" y="6562285"/>
                  <a:pt x="605845" y="6562451"/>
                  <a:pt x="605928" y="6562533"/>
                </a:cubicBezTo>
                <a:cubicBezTo>
                  <a:pt x="606011" y="6562782"/>
                  <a:pt x="606093" y="6562947"/>
                  <a:pt x="606176" y="6563196"/>
                </a:cubicBezTo>
                <a:cubicBezTo>
                  <a:pt x="606093" y="6563609"/>
                  <a:pt x="606011" y="6563941"/>
                  <a:pt x="606176" y="6564272"/>
                </a:cubicBezTo>
                <a:cubicBezTo>
                  <a:pt x="606259" y="6564603"/>
                  <a:pt x="606673" y="6564768"/>
                  <a:pt x="607004" y="6565017"/>
                </a:cubicBezTo>
                <a:cubicBezTo>
                  <a:pt x="607252" y="6565679"/>
                  <a:pt x="607583" y="6566258"/>
                  <a:pt x="607832" y="6566921"/>
                </a:cubicBezTo>
                <a:cubicBezTo>
                  <a:pt x="607832" y="6567003"/>
                  <a:pt x="607749" y="6567086"/>
                  <a:pt x="607749" y="6567169"/>
                </a:cubicBezTo>
                <a:cubicBezTo>
                  <a:pt x="607666" y="6567252"/>
                  <a:pt x="607666" y="6567417"/>
                  <a:pt x="607666" y="6567500"/>
                </a:cubicBezTo>
                <a:cubicBezTo>
                  <a:pt x="607666" y="6567748"/>
                  <a:pt x="607583" y="6567914"/>
                  <a:pt x="607666" y="6568162"/>
                </a:cubicBezTo>
                <a:cubicBezTo>
                  <a:pt x="607914" y="6568825"/>
                  <a:pt x="608577" y="6569238"/>
                  <a:pt x="608825" y="6569901"/>
                </a:cubicBezTo>
                <a:cubicBezTo>
                  <a:pt x="608908" y="6569984"/>
                  <a:pt x="608990" y="6570149"/>
                  <a:pt x="609073" y="6570232"/>
                </a:cubicBezTo>
                <a:cubicBezTo>
                  <a:pt x="609073" y="6570397"/>
                  <a:pt x="609073" y="6570563"/>
                  <a:pt x="609156" y="6570646"/>
                </a:cubicBezTo>
                <a:cubicBezTo>
                  <a:pt x="609322" y="6570894"/>
                  <a:pt x="609487" y="6571142"/>
                  <a:pt x="609570" y="6571391"/>
                </a:cubicBezTo>
                <a:cubicBezTo>
                  <a:pt x="609736" y="6571639"/>
                  <a:pt x="610067" y="6571805"/>
                  <a:pt x="610232" y="6572053"/>
                </a:cubicBezTo>
                <a:cubicBezTo>
                  <a:pt x="610232" y="6572136"/>
                  <a:pt x="610315" y="6572219"/>
                  <a:pt x="610315" y="6572301"/>
                </a:cubicBezTo>
                <a:cubicBezTo>
                  <a:pt x="610315" y="6572550"/>
                  <a:pt x="610481" y="6572632"/>
                  <a:pt x="610563" y="6572798"/>
                </a:cubicBezTo>
                <a:cubicBezTo>
                  <a:pt x="610563" y="6573046"/>
                  <a:pt x="610646" y="6573295"/>
                  <a:pt x="610729" y="6573543"/>
                </a:cubicBezTo>
                <a:cubicBezTo>
                  <a:pt x="611060" y="6574123"/>
                  <a:pt x="610894" y="6575033"/>
                  <a:pt x="611226" y="6575613"/>
                </a:cubicBezTo>
                <a:cubicBezTo>
                  <a:pt x="611391" y="6575944"/>
                  <a:pt x="612053" y="6576109"/>
                  <a:pt x="612633" y="6576275"/>
                </a:cubicBezTo>
                <a:cubicBezTo>
                  <a:pt x="612881" y="6576689"/>
                  <a:pt x="613047" y="6577103"/>
                  <a:pt x="613212" y="6577516"/>
                </a:cubicBezTo>
                <a:cubicBezTo>
                  <a:pt x="613295" y="6577599"/>
                  <a:pt x="613295" y="6577682"/>
                  <a:pt x="613378" y="6577765"/>
                </a:cubicBezTo>
                <a:cubicBezTo>
                  <a:pt x="613378" y="6577930"/>
                  <a:pt x="613295" y="6578096"/>
                  <a:pt x="613378" y="6578262"/>
                </a:cubicBezTo>
                <a:cubicBezTo>
                  <a:pt x="613544" y="6578510"/>
                  <a:pt x="613626" y="6578758"/>
                  <a:pt x="613792" y="6579007"/>
                </a:cubicBezTo>
                <a:cubicBezTo>
                  <a:pt x="613957" y="6579255"/>
                  <a:pt x="614123" y="6579503"/>
                  <a:pt x="614288" y="6579752"/>
                </a:cubicBezTo>
                <a:cubicBezTo>
                  <a:pt x="614454" y="6580000"/>
                  <a:pt x="614371" y="6580331"/>
                  <a:pt x="614537" y="6580579"/>
                </a:cubicBezTo>
                <a:cubicBezTo>
                  <a:pt x="614702" y="6580828"/>
                  <a:pt x="614951" y="6580993"/>
                  <a:pt x="615034" y="6581242"/>
                </a:cubicBezTo>
                <a:cubicBezTo>
                  <a:pt x="615116" y="6581324"/>
                  <a:pt x="615199" y="6581407"/>
                  <a:pt x="615365" y="6581407"/>
                </a:cubicBezTo>
                <a:cubicBezTo>
                  <a:pt x="615530" y="6581655"/>
                  <a:pt x="615779" y="6581904"/>
                  <a:pt x="616027" y="6582069"/>
                </a:cubicBezTo>
                <a:cubicBezTo>
                  <a:pt x="615944" y="6582318"/>
                  <a:pt x="615779" y="6582566"/>
                  <a:pt x="615861" y="6582732"/>
                </a:cubicBezTo>
                <a:cubicBezTo>
                  <a:pt x="615944" y="6582814"/>
                  <a:pt x="616110" y="6582814"/>
                  <a:pt x="616275" y="6582897"/>
                </a:cubicBezTo>
                <a:cubicBezTo>
                  <a:pt x="616358" y="6583477"/>
                  <a:pt x="616275" y="6584056"/>
                  <a:pt x="616524" y="6584470"/>
                </a:cubicBezTo>
                <a:cubicBezTo>
                  <a:pt x="616855" y="6584967"/>
                  <a:pt x="617351" y="6585298"/>
                  <a:pt x="617765" y="6585712"/>
                </a:cubicBezTo>
                <a:cubicBezTo>
                  <a:pt x="617848" y="6585795"/>
                  <a:pt x="617931" y="6585877"/>
                  <a:pt x="618014" y="6585960"/>
                </a:cubicBezTo>
                <a:cubicBezTo>
                  <a:pt x="618014" y="6586043"/>
                  <a:pt x="618096" y="6586043"/>
                  <a:pt x="618096" y="6586126"/>
                </a:cubicBezTo>
                <a:cubicBezTo>
                  <a:pt x="618179" y="6586208"/>
                  <a:pt x="618262" y="6586291"/>
                  <a:pt x="618262" y="6586374"/>
                </a:cubicBezTo>
                <a:cubicBezTo>
                  <a:pt x="618345" y="6586540"/>
                  <a:pt x="618262" y="6586871"/>
                  <a:pt x="618345" y="6587036"/>
                </a:cubicBezTo>
                <a:cubicBezTo>
                  <a:pt x="618676" y="6587781"/>
                  <a:pt x="619421" y="6588195"/>
                  <a:pt x="619752" y="6588940"/>
                </a:cubicBezTo>
                <a:cubicBezTo>
                  <a:pt x="620000" y="6589520"/>
                  <a:pt x="620414" y="6590099"/>
                  <a:pt x="620745" y="6590679"/>
                </a:cubicBezTo>
                <a:cubicBezTo>
                  <a:pt x="620745" y="6590679"/>
                  <a:pt x="620745" y="6590679"/>
                  <a:pt x="620745" y="6590761"/>
                </a:cubicBezTo>
                <a:cubicBezTo>
                  <a:pt x="620828" y="6590844"/>
                  <a:pt x="620994" y="6590927"/>
                  <a:pt x="621076" y="6591092"/>
                </a:cubicBezTo>
                <a:cubicBezTo>
                  <a:pt x="621159" y="6591175"/>
                  <a:pt x="621159" y="6591175"/>
                  <a:pt x="621242" y="6591258"/>
                </a:cubicBezTo>
                <a:cubicBezTo>
                  <a:pt x="621325" y="6591341"/>
                  <a:pt x="621325" y="6591424"/>
                  <a:pt x="621408" y="6591506"/>
                </a:cubicBezTo>
                <a:cubicBezTo>
                  <a:pt x="621656" y="6591672"/>
                  <a:pt x="621904" y="6591837"/>
                  <a:pt x="622153" y="6592086"/>
                </a:cubicBezTo>
                <a:cubicBezTo>
                  <a:pt x="622484" y="6592417"/>
                  <a:pt x="622898" y="6592665"/>
                  <a:pt x="623311" y="6592996"/>
                </a:cubicBezTo>
                <a:cubicBezTo>
                  <a:pt x="623725" y="6593327"/>
                  <a:pt x="623974" y="6593741"/>
                  <a:pt x="624305" y="6594238"/>
                </a:cubicBezTo>
                <a:cubicBezTo>
                  <a:pt x="624801" y="6594983"/>
                  <a:pt x="625547" y="6595728"/>
                  <a:pt x="626209" y="6596308"/>
                </a:cubicBezTo>
                <a:cubicBezTo>
                  <a:pt x="626788" y="6596721"/>
                  <a:pt x="627285" y="6597135"/>
                  <a:pt x="627782" y="6597632"/>
                </a:cubicBezTo>
                <a:cubicBezTo>
                  <a:pt x="628196" y="6598129"/>
                  <a:pt x="628775" y="6598377"/>
                  <a:pt x="628940" y="6599039"/>
                </a:cubicBezTo>
                <a:cubicBezTo>
                  <a:pt x="629023" y="6599288"/>
                  <a:pt x="629023" y="6599453"/>
                  <a:pt x="629023" y="6599619"/>
                </a:cubicBezTo>
                <a:cubicBezTo>
                  <a:pt x="629355" y="6599784"/>
                  <a:pt x="629686" y="6600033"/>
                  <a:pt x="629851" y="6600447"/>
                </a:cubicBezTo>
                <a:cubicBezTo>
                  <a:pt x="630099" y="6600612"/>
                  <a:pt x="630431" y="6600695"/>
                  <a:pt x="630679" y="6600860"/>
                </a:cubicBezTo>
                <a:cubicBezTo>
                  <a:pt x="630844" y="6601026"/>
                  <a:pt x="631010" y="6601109"/>
                  <a:pt x="631176" y="6601192"/>
                </a:cubicBezTo>
                <a:cubicBezTo>
                  <a:pt x="631258" y="6601274"/>
                  <a:pt x="631258" y="6601274"/>
                  <a:pt x="631341" y="6601357"/>
                </a:cubicBezTo>
                <a:cubicBezTo>
                  <a:pt x="631507" y="6601605"/>
                  <a:pt x="631672" y="6601771"/>
                  <a:pt x="631838" y="6601937"/>
                </a:cubicBezTo>
                <a:cubicBezTo>
                  <a:pt x="632169" y="6602268"/>
                  <a:pt x="632666" y="6602433"/>
                  <a:pt x="632997" y="6602764"/>
                </a:cubicBezTo>
                <a:cubicBezTo>
                  <a:pt x="632997" y="6602764"/>
                  <a:pt x="633080" y="6602847"/>
                  <a:pt x="633080" y="6602847"/>
                </a:cubicBezTo>
                <a:cubicBezTo>
                  <a:pt x="633080" y="6603096"/>
                  <a:pt x="633080" y="6603261"/>
                  <a:pt x="633162" y="6603344"/>
                </a:cubicBezTo>
                <a:cubicBezTo>
                  <a:pt x="633411" y="6603509"/>
                  <a:pt x="633742" y="6603592"/>
                  <a:pt x="633907" y="6603758"/>
                </a:cubicBezTo>
                <a:cubicBezTo>
                  <a:pt x="633990" y="6603841"/>
                  <a:pt x="634073" y="6603923"/>
                  <a:pt x="634156" y="6603923"/>
                </a:cubicBezTo>
                <a:cubicBezTo>
                  <a:pt x="634404" y="6604172"/>
                  <a:pt x="634570" y="6604337"/>
                  <a:pt x="634818" y="6604586"/>
                </a:cubicBezTo>
                <a:cubicBezTo>
                  <a:pt x="634901" y="6604668"/>
                  <a:pt x="634901" y="6604751"/>
                  <a:pt x="634901" y="6604751"/>
                </a:cubicBezTo>
                <a:cubicBezTo>
                  <a:pt x="635232" y="6604917"/>
                  <a:pt x="635977" y="6605579"/>
                  <a:pt x="636722" y="6605993"/>
                </a:cubicBezTo>
                <a:cubicBezTo>
                  <a:pt x="636970" y="6606158"/>
                  <a:pt x="637219" y="6606076"/>
                  <a:pt x="637467" y="6606241"/>
                </a:cubicBezTo>
                <a:cubicBezTo>
                  <a:pt x="638543" y="6607069"/>
                  <a:pt x="641192" y="6607980"/>
                  <a:pt x="641523" y="6608228"/>
                </a:cubicBezTo>
                <a:cubicBezTo>
                  <a:pt x="642930" y="6609138"/>
                  <a:pt x="645248" y="6601605"/>
                  <a:pt x="646987" y="6596721"/>
                </a:cubicBezTo>
                <a:cubicBezTo>
                  <a:pt x="648394" y="6592914"/>
                  <a:pt x="649139" y="6592003"/>
                  <a:pt x="643013" y="6586953"/>
                </a:cubicBezTo>
                <a:cubicBezTo>
                  <a:pt x="641523" y="6585795"/>
                  <a:pt x="642020" y="6589851"/>
                  <a:pt x="641854" y="6590927"/>
                </a:cubicBezTo>
                <a:cubicBezTo>
                  <a:pt x="641689" y="6591755"/>
                  <a:pt x="641192" y="6591589"/>
                  <a:pt x="640530" y="6591092"/>
                </a:cubicBezTo>
                <a:cubicBezTo>
                  <a:pt x="634238" y="6586622"/>
                  <a:pt x="611226" y="6568659"/>
                  <a:pt x="602782" y="6548543"/>
                </a:cubicBezTo>
                <a:cubicBezTo>
                  <a:pt x="601623" y="6545729"/>
                  <a:pt x="600630" y="6542997"/>
                  <a:pt x="599885" y="6540431"/>
                </a:cubicBezTo>
                <a:close/>
                <a:moveTo>
                  <a:pt x="714204" y="6508478"/>
                </a:moveTo>
                <a:cubicBezTo>
                  <a:pt x="714039" y="6508478"/>
                  <a:pt x="713956" y="6508395"/>
                  <a:pt x="713790" y="6508561"/>
                </a:cubicBezTo>
                <a:cubicBezTo>
                  <a:pt x="713625" y="6508726"/>
                  <a:pt x="713045" y="6509306"/>
                  <a:pt x="712631" y="6509554"/>
                </a:cubicBezTo>
                <a:cubicBezTo>
                  <a:pt x="712300" y="6509720"/>
                  <a:pt x="712052" y="6509885"/>
                  <a:pt x="710893" y="6510465"/>
                </a:cubicBezTo>
                <a:cubicBezTo>
                  <a:pt x="709155" y="6511292"/>
                  <a:pt x="708161" y="6512948"/>
                  <a:pt x="707251" y="6515431"/>
                </a:cubicBezTo>
                <a:cubicBezTo>
                  <a:pt x="706423" y="6517667"/>
                  <a:pt x="705926" y="6519736"/>
                  <a:pt x="705761" y="6520564"/>
                </a:cubicBezTo>
                <a:cubicBezTo>
                  <a:pt x="705678" y="6521060"/>
                  <a:pt x="706174" y="6520812"/>
                  <a:pt x="706671" y="6520812"/>
                </a:cubicBezTo>
                <a:cubicBezTo>
                  <a:pt x="707085" y="6520729"/>
                  <a:pt x="708658" y="6520481"/>
                  <a:pt x="710396" y="6519984"/>
                </a:cubicBezTo>
                <a:cubicBezTo>
                  <a:pt x="711721" y="6519570"/>
                  <a:pt x="712300" y="6519322"/>
                  <a:pt x="713790" y="6518577"/>
                </a:cubicBezTo>
                <a:cubicBezTo>
                  <a:pt x="714701" y="6518080"/>
                  <a:pt x="715860" y="6517335"/>
                  <a:pt x="716274" y="6516921"/>
                </a:cubicBezTo>
                <a:cubicBezTo>
                  <a:pt x="716439" y="6516756"/>
                  <a:pt x="716357" y="6516508"/>
                  <a:pt x="716191" y="6516508"/>
                </a:cubicBezTo>
                <a:cubicBezTo>
                  <a:pt x="716025" y="6516425"/>
                  <a:pt x="715529" y="6516342"/>
                  <a:pt x="715363" y="6516259"/>
                </a:cubicBezTo>
                <a:cubicBezTo>
                  <a:pt x="715115" y="6516176"/>
                  <a:pt x="714949" y="6516094"/>
                  <a:pt x="714949" y="6515845"/>
                </a:cubicBezTo>
                <a:cubicBezTo>
                  <a:pt x="714866" y="6515349"/>
                  <a:pt x="714784" y="6514521"/>
                  <a:pt x="714370" y="6513610"/>
                </a:cubicBezTo>
                <a:cubicBezTo>
                  <a:pt x="713956" y="6512700"/>
                  <a:pt x="713376" y="6512203"/>
                  <a:pt x="713045" y="6511955"/>
                </a:cubicBezTo>
                <a:cubicBezTo>
                  <a:pt x="712962" y="6511872"/>
                  <a:pt x="712962" y="6511706"/>
                  <a:pt x="713045" y="6511541"/>
                </a:cubicBezTo>
                <a:cubicBezTo>
                  <a:pt x="713128" y="6511375"/>
                  <a:pt x="713873" y="6510216"/>
                  <a:pt x="714122" y="6509223"/>
                </a:cubicBezTo>
                <a:cubicBezTo>
                  <a:pt x="714287" y="6508726"/>
                  <a:pt x="714287" y="6508561"/>
                  <a:pt x="714204" y="6508478"/>
                </a:cubicBezTo>
                <a:close/>
                <a:moveTo>
                  <a:pt x="711721" y="6499869"/>
                </a:moveTo>
                <a:cubicBezTo>
                  <a:pt x="711390" y="6499952"/>
                  <a:pt x="710065" y="6500365"/>
                  <a:pt x="709320" y="6500697"/>
                </a:cubicBezTo>
                <a:cubicBezTo>
                  <a:pt x="707582" y="6501690"/>
                  <a:pt x="703939" y="6504422"/>
                  <a:pt x="701953" y="6507567"/>
                </a:cubicBezTo>
                <a:cubicBezTo>
                  <a:pt x="700877" y="6509223"/>
                  <a:pt x="699387" y="6512120"/>
                  <a:pt x="698807" y="6515018"/>
                </a:cubicBezTo>
                <a:cubicBezTo>
                  <a:pt x="698476" y="6516839"/>
                  <a:pt x="698310" y="6517915"/>
                  <a:pt x="698310" y="6518825"/>
                </a:cubicBezTo>
                <a:cubicBezTo>
                  <a:pt x="698310" y="6519157"/>
                  <a:pt x="698559" y="6519405"/>
                  <a:pt x="698807" y="6518908"/>
                </a:cubicBezTo>
                <a:cubicBezTo>
                  <a:pt x="699055" y="6518329"/>
                  <a:pt x="699304" y="6517749"/>
                  <a:pt x="699718" y="6517004"/>
                </a:cubicBezTo>
                <a:cubicBezTo>
                  <a:pt x="700545" y="6515431"/>
                  <a:pt x="701622" y="6513445"/>
                  <a:pt x="703360" y="6510961"/>
                </a:cubicBezTo>
                <a:cubicBezTo>
                  <a:pt x="706506" y="6506408"/>
                  <a:pt x="708906" y="6505001"/>
                  <a:pt x="710396" y="6504256"/>
                </a:cubicBezTo>
                <a:cubicBezTo>
                  <a:pt x="711721" y="6503594"/>
                  <a:pt x="712880" y="6503759"/>
                  <a:pt x="713625" y="6504504"/>
                </a:cubicBezTo>
                <a:cubicBezTo>
                  <a:pt x="714287" y="6505249"/>
                  <a:pt x="714287" y="6504504"/>
                  <a:pt x="714370" y="6504173"/>
                </a:cubicBezTo>
                <a:cubicBezTo>
                  <a:pt x="714453" y="6503428"/>
                  <a:pt x="714453" y="6503014"/>
                  <a:pt x="714287" y="6502021"/>
                </a:cubicBezTo>
                <a:cubicBezTo>
                  <a:pt x="714039" y="6499869"/>
                  <a:pt x="712383" y="6499786"/>
                  <a:pt x="711721" y="6499869"/>
                </a:cubicBezTo>
                <a:close/>
                <a:moveTo>
                  <a:pt x="987047" y="6457816"/>
                </a:moveTo>
                <a:cubicBezTo>
                  <a:pt x="996070" y="6471889"/>
                  <a:pt x="1003024" y="6487038"/>
                  <a:pt x="1007494" y="6503428"/>
                </a:cubicBezTo>
                <a:lnTo>
                  <a:pt x="966766" y="6503428"/>
                </a:lnTo>
                <a:cubicBezTo>
                  <a:pt x="971319" y="6487038"/>
                  <a:pt x="978107" y="6471889"/>
                  <a:pt x="987047" y="6457816"/>
                </a:cubicBezTo>
                <a:close/>
                <a:moveTo>
                  <a:pt x="1199958" y="6455995"/>
                </a:moveTo>
                <a:cubicBezTo>
                  <a:pt x="1218584" y="6455995"/>
                  <a:pt x="1233318" y="6472386"/>
                  <a:pt x="1233236" y="6492749"/>
                </a:cubicBezTo>
                <a:cubicBezTo>
                  <a:pt x="1233236" y="6513196"/>
                  <a:pt x="1218501" y="6529752"/>
                  <a:pt x="1199958" y="6529752"/>
                </a:cubicBezTo>
                <a:cubicBezTo>
                  <a:pt x="1181416" y="6529752"/>
                  <a:pt x="1166515" y="6513196"/>
                  <a:pt x="1166515" y="6492749"/>
                </a:cubicBezTo>
                <a:cubicBezTo>
                  <a:pt x="1166515" y="6472303"/>
                  <a:pt x="1181416" y="6455995"/>
                  <a:pt x="1199958" y="6455995"/>
                </a:cubicBezTo>
                <a:close/>
                <a:moveTo>
                  <a:pt x="875708" y="6455747"/>
                </a:moveTo>
                <a:cubicBezTo>
                  <a:pt x="887629" y="6455747"/>
                  <a:pt x="916270" y="6460465"/>
                  <a:pt x="916270" y="6492832"/>
                </a:cubicBezTo>
                <a:cubicBezTo>
                  <a:pt x="916270" y="6525199"/>
                  <a:pt x="888374" y="6530497"/>
                  <a:pt x="873721" y="6530414"/>
                </a:cubicBezTo>
                <a:cubicBezTo>
                  <a:pt x="871321" y="6530414"/>
                  <a:pt x="868755" y="6530414"/>
                  <a:pt x="866768" y="6530083"/>
                </a:cubicBezTo>
                <a:lnTo>
                  <a:pt x="866768" y="6456078"/>
                </a:lnTo>
                <a:cubicBezTo>
                  <a:pt x="869417" y="6456078"/>
                  <a:pt x="872563" y="6455830"/>
                  <a:pt x="875708" y="6455747"/>
                </a:cubicBezTo>
                <a:close/>
                <a:moveTo>
                  <a:pt x="1413531" y="6455416"/>
                </a:moveTo>
                <a:cubicBezTo>
                  <a:pt x="1419574" y="6455416"/>
                  <a:pt x="1426942" y="6457734"/>
                  <a:pt x="1431743" y="6462204"/>
                </a:cubicBezTo>
                <a:cubicBezTo>
                  <a:pt x="1438531" y="6468412"/>
                  <a:pt x="1439689" y="6476773"/>
                  <a:pt x="1440103" y="6480581"/>
                </a:cubicBezTo>
                <a:lnTo>
                  <a:pt x="1440186" y="6483064"/>
                </a:lnTo>
                <a:lnTo>
                  <a:pt x="1437620" y="6483064"/>
                </a:lnTo>
                <a:lnTo>
                  <a:pt x="1388117" y="6483064"/>
                </a:lnTo>
                <a:lnTo>
                  <a:pt x="1384972" y="6483064"/>
                </a:lnTo>
                <a:lnTo>
                  <a:pt x="1385634" y="6480415"/>
                </a:lnTo>
                <a:cubicBezTo>
                  <a:pt x="1389028" y="6461955"/>
                  <a:pt x="1404342" y="6455416"/>
                  <a:pt x="1413531" y="6455416"/>
                </a:cubicBezTo>
                <a:close/>
                <a:moveTo>
                  <a:pt x="755429" y="6453429"/>
                </a:moveTo>
                <a:cubicBezTo>
                  <a:pt x="757167" y="6454340"/>
                  <a:pt x="762382" y="6457237"/>
                  <a:pt x="768177" y="6461873"/>
                </a:cubicBezTo>
                <a:cubicBezTo>
                  <a:pt x="768425" y="6462121"/>
                  <a:pt x="768839" y="6462038"/>
                  <a:pt x="769087" y="6461790"/>
                </a:cubicBezTo>
                <a:cubicBezTo>
                  <a:pt x="770826" y="6459969"/>
                  <a:pt x="772895" y="6457734"/>
                  <a:pt x="774965" y="6454836"/>
                </a:cubicBezTo>
                <a:cubicBezTo>
                  <a:pt x="775048" y="6454671"/>
                  <a:pt x="775296" y="6454754"/>
                  <a:pt x="775379" y="6454919"/>
                </a:cubicBezTo>
                <a:cubicBezTo>
                  <a:pt x="775627" y="6456823"/>
                  <a:pt x="776538" y="6462287"/>
                  <a:pt x="776041" y="6468661"/>
                </a:cubicBezTo>
                <a:cubicBezTo>
                  <a:pt x="776041" y="6468909"/>
                  <a:pt x="776124" y="6469157"/>
                  <a:pt x="776289" y="6469406"/>
                </a:cubicBezTo>
                <a:cubicBezTo>
                  <a:pt x="782912" y="6476276"/>
                  <a:pt x="786057" y="6481492"/>
                  <a:pt x="786968" y="6483147"/>
                </a:cubicBezTo>
                <a:cubicBezTo>
                  <a:pt x="787051" y="6483313"/>
                  <a:pt x="786885" y="6483561"/>
                  <a:pt x="786720" y="6483478"/>
                </a:cubicBezTo>
                <a:cubicBezTo>
                  <a:pt x="785230" y="6482899"/>
                  <a:pt x="780511" y="6481326"/>
                  <a:pt x="774137" y="6480002"/>
                </a:cubicBezTo>
                <a:cubicBezTo>
                  <a:pt x="773889" y="6479919"/>
                  <a:pt x="773558" y="6480084"/>
                  <a:pt x="773475" y="6480333"/>
                </a:cubicBezTo>
                <a:cubicBezTo>
                  <a:pt x="769501" y="6491177"/>
                  <a:pt x="767515" y="6494323"/>
                  <a:pt x="766770" y="6495481"/>
                </a:cubicBezTo>
                <a:cubicBezTo>
                  <a:pt x="766687" y="6495564"/>
                  <a:pt x="766687" y="6495564"/>
                  <a:pt x="766604" y="6495564"/>
                </a:cubicBezTo>
                <a:cubicBezTo>
                  <a:pt x="766190" y="6495564"/>
                  <a:pt x="766108" y="6495481"/>
                  <a:pt x="766108" y="6495399"/>
                </a:cubicBezTo>
                <a:cubicBezTo>
                  <a:pt x="765859" y="6492998"/>
                  <a:pt x="765114" y="6484886"/>
                  <a:pt x="763624" y="6478843"/>
                </a:cubicBezTo>
                <a:cubicBezTo>
                  <a:pt x="763541" y="6478512"/>
                  <a:pt x="763293" y="6478263"/>
                  <a:pt x="762962" y="6478263"/>
                </a:cubicBezTo>
                <a:cubicBezTo>
                  <a:pt x="756505" y="6477601"/>
                  <a:pt x="751041" y="6477518"/>
                  <a:pt x="749137" y="6477518"/>
                </a:cubicBezTo>
                <a:cubicBezTo>
                  <a:pt x="748889" y="6477518"/>
                  <a:pt x="748806" y="6477270"/>
                  <a:pt x="749055" y="6477104"/>
                </a:cubicBezTo>
                <a:cubicBezTo>
                  <a:pt x="751207" y="6475697"/>
                  <a:pt x="758409" y="6471227"/>
                  <a:pt x="760892" y="6468992"/>
                </a:cubicBezTo>
                <a:cubicBezTo>
                  <a:pt x="761141" y="6468826"/>
                  <a:pt x="761223" y="6468495"/>
                  <a:pt x="761141" y="6468247"/>
                </a:cubicBezTo>
                <a:cubicBezTo>
                  <a:pt x="759816" y="6462701"/>
                  <a:pt x="756174" y="6455830"/>
                  <a:pt x="755098" y="6453760"/>
                </a:cubicBezTo>
                <a:cubicBezTo>
                  <a:pt x="755015" y="6453595"/>
                  <a:pt x="755181" y="6453346"/>
                  <a:pt x="755429" y="6453429"/>
                </a:cubicBezTo>
                <a:close/>
                <a:moveTo>
                  <a:pt x="1261133" y="6438280"/>
                </a:moveTo>
                <a:lnTo>
                  <a:pt x="1261133" y="6547467"/>
                </a:lnTo>
                <a:lnTo>
                  <a:pt x="1284891" y="6547467"/>
                </a:lnTo>
                <a:lnTo>
                  <a:pt x="1284891" y="6472717"/>
                </a:lnTo>
                <a:cubicBezTo>
                  <a:pt x="1304923" y="6490018"/>
                  <a:pt x="1325287" y="6516342"/>
                  <a:pt x="1333896" y="6547467"/>
                </a:cubicBezTo>
                <a:lnTo>
                  <a:pt x="1334227" y="6547467"/>
                </a:lnTo>
                <a:lnTo>
                  <a:pt x="1355254" y="6547467"/>
                </a:lnTo>
                <a:lnTo>
                  <a:pt x="1355254" y="6438280"/>
                </a:lnTo>
                <a:lnTo>
                  <a:pt x="1355171" y="6438280"/>
                </a:lnTo>
                <a:lnTo>
                  <a:pt x="1331496" y="6438280"/>
                </a:lnTo>
                <a:lnTo>
                  <a:pt x="1331496" y="6491508"/>
                </a:lnTo>
                <a:cubicBezTo>
                  <a:pt x="1323963" y="6479836"/>
                  <a:pt x="1315354" y="6469985"/>
                  <a:pt x="1306993" y="6461293"/>
                </a:cubicBezTo>
                <a:cubicBezTo>
                  <a:pt x="1297804" y="6452187"/>
                  <a:pt x="1287953" y="6442668"/>
                  <a:pt x="1281000" y="6438280"/>
                </a:cubicBezTo>
                <a:close/>
                <a:moveTo>
                  <a:pt x="1044745" y="6438280"/>
                </a:moveTo>
                <a:lnTo>
                  <a:pt x="1044745" y="6547467"/>
                </a:lnTo>
                <a:lnTo>
                  <a:pt x="1068503" y="6547467"/>
                </a:lnTo>
                <a:lnTo>
                  <a:pt x="1068503" y="6472717"/>
                </a:lnTo>
                <a:cubicBezTo>
                  <a:pt x="1088453" y="6490018"/>
                  <a:pt x="1108817" y="6516342"/>
                  <a:pt x="1117592" y="6547467"/>
                </a:cubicBezTo>
                <a:lnTo>
                  <a:pt x="1117757" y="6547467"/>
                </a:lnTo>
                <a:lnTo>
                  <a:pt x="1138701" y="6547467"/>
                </a:lnTo>
                <a:lnTo>
                  <a:pt x="1138701" y="6438280"/>
                </a:lnTo>
                <a:lnTo>
                  <a:pt x="1115191" y="6438280"/>
                </a:lnTo>
                <a:lnTo>
                  <a:pt x="1115191" y="6491508"/>
                </a:lnTo>
                <a:cubicBezTo>
                  <a:pt x="1107658" y="6479836"/>
                  <a:pt x="1099297" y="6469985"/>
                  <a:pt x="1090688" y="6461293"/>
                </a:cubicBezTo>
                <a:cubicBezTo>
                  <a:pt x="1081665" y="6452187"/>
                  <a:pt x="1071483" y="6442668"/>
                  <a:pt x="1064530" y="6438280"/>
                </a:cubicBezTo>
                <a:close/>
                <a:moveTo>
                  <a:pt x="976286" y="6438280"/>
                </a:moveTo>
                <a:cubicBezTo>
                  <a:pt x="951121" y="6465515"/>
                  <a:pt x="938373" y="6507650"/>
                  <a:pt x="934896" y="6547467"/>
                </a:cubicBezTo>
                <a:lnTo>
                  <a:pt x="958737" y="6547467"/>
                </a:lnTo>
                <a:cubicBezTo>
                  <a:pt x="959565" y="6539354"/>
                  <a:pt x="960475" y="6531408"/>
                  <a:pt x="961800" y="6523626"/>
                </a:cubicBezTo>
                <a:lnTo>
                  <a:pt x="1012295" y="6523626"/>
                </a:lnTo>
                <a:cubicBezTo>
                  <a:pt x="1013785" y="6531490"/>
                  <a:pt x="1014779" y="6539354"/>
                  <a:pt x="1015524" y="6547467"/>
                </a:cubicBezTo>
                <a:lnTo>
                  <a:pt x="1040275" y="6547467"/>
                </a:lnTo>
                <a:cubicBezTo>
                  <a:pt x="1036798" y="6507733"/>
                  <a:pt x="1024464" y="6465598"/>
                  <a:pt x="999216" y="6438280"/>
                </a:cubicBezTo>
                <a:close/>
                <a:moveTo>
                  <a:pt x="1413034" y="6434969"/>
                </a:moveTo>
                <a:cubicBezTo>
                  <a:pt x="1398962" y="6434969"/>
                  <a:pt x="1386710" y="6440019"/>
                  <a:pt x="1377770" y="6449124"/>
                </a:cubicBezTo>
                <a:cubicBezTo>
                  <a:pt x="1367174" y="6459555"/>
                  <a:pt x="1361545" y="6475200"/>
                  <a:pt x="1361214" y="6492832"/>
                </a:cubicBezTo>
                <a:cubicBezTo>
                  <a:pt x="1361048" y="6511127"/>
                  <a:pt x="1365601" y="6527683"/>
                  <a:pt x="1376611" y="6538527"/>
                </a:cubicBezTo>
                <a:cubicBezTo>
                  <a:pt x="1385883" y="6547550"/>
                  <a:pt x="1399044" y="6552848"/>
                  <a:pt x="1414442" y="6551771"/>
                </a:cubicBezTo>
                <a:cubicBezTo>
                  <a:pt x="1425286" y="6550944"/>
                  <a:pt x="1444491" y="6548626"/>
                  <a:pt x="1460136" y="6526689"/>
                </a:cubicBezTo>
                <a:lnTo>
                  <a:pt x="1437537" y="6521474"/>
                </a:lnTo>
                <a:cubicBezTo>
                  <a:pt x="1429590" y="6529586"/>
                  <a:pt x="1420650" y="6530663"/>
                  <a:pt x="1412869" y="6530414"/>
                </a:cubicBezTo>
                <a:cubicBezTo>
                  <a:pt x="1394326" y="6529835"/>
                  <a:pt x="1386131" y="6513941"/>
                  <a:pt x="1384806" y="6501772"/>
                </a:cubicBezTo>
                <a:lnTo>
                  <a:pt x="1461378" y="6501772"/>
                </a:lnTo>
                <a:cubicBezTo>
                  <a:pt x="1461957" y="6498296"/>
                  <a:pt x="1462702" y="6493329"/>
                  <a:pt x="1462537" y="6489024"/>
                </a:cubicBezTo>
                <a:cubicBezTo>
                  <a:pt x="1462454" y="6477187"/>
                  <a:pt x="1460550" y="6464190"/>
                  <a:pt x="1451279" y="6451691"/>
                </a:cubicBezTo>
                <a:cubicBezTo>
                  <a:pt x="1440021" y="6436625"/>
                  <a:pt x="1423961" y="6434969"/>
                  <a:pt x="1413034" y="6434969"/>
                </a:cubicBezTo>
                <a:close/>
                <a:moveTo>
                  <a:pt x="873887" y="6434886"/>
                </a:moveTo>
                <a:cubicBezTo>
                  <a:pt x="859069" y="6434886"/>
                  <a:pt x="846156" y="6436542"/>
                  <a:pt x="841437" y="6437453"/>
                </a:cubicBezTo>
                <a:cubicBezTo>
                  <a:pt x="842762" y="6441840"/>
                  <a:pt x="843424" y="6452187"/>
                  <a:pt x="843424" y="6492832"/>
                </a:cubicBezTo>
                <a:cubicBezTo>
                  <a:pt x="843424" y="6533643"/>
                  <a:pt x="842513" y="6545149"/>
                  <a:pt x="842099" y="6548626"/>
                </a:cubicBezTo>
                <a:cubicBezTo>
                  <a:pt x="844914" y="6549536"/>
                  <a:pt x="857414" y="6551440"/>
                  <a:pt x="870079" y="6551440"/>
                </a:cubicBezTo>
                <a:cubicBezTo>
                  <a:pt x="894417" y="6551275"/>
                  <a:pt x="938042" y="6540762"/>
                  <a:pt x="939035" y="6491094"/>
                </a:cubicBezTo>
                <a:cubicBezTo>
                  <a:pt x="939697" y="6440433"/>
                  <a:pt x="894582" y="6434886"/>
                  <a:pt x="873887" y="6434886"/>
                </a:cubicBezTo>
                <a:close/>
                <a:moveTo>
                  <a:pt x="1199958" y="6434555"/>
                </a:moveTo>
                <a:cubicBezTo>
                  <a:pt x="1169412" y="6434555"/>
                  <a:pt x="1144744" y="6460548"/>
                  <a:pt x="1144744" y="6492832"/>
                </a:cubicBezTo>
                <a:cubicBezTo>
                  <a:pt x="1144744" y="6525282"/>
                  <a:pt x="1169412" y="6551523"/>
                  <a:pt x="1199958" y="6551523"/>
                </a:cubicBezTo>
                <a:cubicBezTo>
                  <a:pt x="1230338" y="6551523"/>
                  <a:pt x="1255255" y="6525199"/>
                  <a:pt x="1255255" y="6492832"/>
                </a:cubicBezTo>
                <a:cubicBezTo>
                  <a:pt x="1255255" y="6460465"/>
                  <a:pt x="1230338" y="6434555"/>
                  <a:pt x="1199958" y="6434555"/>
                </a:cubicBezTo>
                <a:close/>
                <a:moveTo>
                  <a:pt x="704353" y="6415764"/>
                </a:moveTo>
                <a:cubicBezTo>
                  <a:pt x="703939" y="6415764"/>
                  <a:pt x="703526" y="6416095"/>
                  <a:pt x="703112" y="6416344"/>
                </a:cubicBezTo>
                <a:cubicBezTo>
                  <a:pt x="703029" y="6416344"/>
                  <a:pt x="702863" y="6416344"/>
                  <a:pt x="702781" y="6416344"/>
                </a:cubicBezTo>
                <a:cubicBezTo>
                  <a:pt x="702698" y="6416344"/>
                  <a:pt x="702698" y="6416344"/>
                  <a:pt x="702615" y="6416344"/>
                </a:cubicBezTo>
                <a:cubicBezTo>
                  <a:pt x="702532" y="6416344"/>
                  <a:pt x="702532" y="6416261"/>
                  <a:pt x="702449" y="6416261"/>
                </a:cubicBezTo>
                <a:cubicBezTo>
                  <a:pt x="702449" y="6416261"/>
                  <a:pt x="702449" y="6416261"/>
                  <a:pt x="702367" y="6416261"/>
                </a:cubicBezTo>
                <a:cubicBezTo>
                  <a:pt x="702201" y="6416261"/>
                  <a:pt x="702036" y="6416178"/>
                  <a:pt x="701870" y="6416178"/>
                </a:cubicBezTo>
                <a:cubicBezTo>
                  <a:pt x="701456" y="6416095"/>
                  <a:pt x="701373" y="6416095"/>
                  <a:pt x="700877" y="6416178"/>
                </a:cubicBezTo>
                <a:cubicBezTo>
                  <a:pt x="700794" y="6416178"/>
                  <a:pt x="700711" y="6416178"/>
                  <a:pt x="700628" y="6416178"/>
                </a:cubicBezTo>
                <a:cubicBezTo>
                  <a:pt x="700463" y="6416178"/>
                  <a:pt x="700380" y="6416095"/>
                  <a:pt x="700214" y="6416178"/>
                </a:cubicBezTo>
                <a:cubicBezTo>
                  <a:pt x="699883" y="6416178"/>
                  <a:pt x="699552" y="6416095"/>
                  <a:pt x="699221" y="6416013"/>
                </a:cubicBezTo>
                <a:cubicBezTo>
                  <a:pt x="698890" y="6415930"/>
                  <a:pt x="698476" y="6415847"/>
                  <a:pt x="698145" y="6415847"/>
                </a:cubicBezTo>
                <a:cubicBezTo>
                  <a:pt x="697483" y="6415930"/>
                  <a:pt x="696738" y="6416013"/>
                  <a:pt x="696075" y="6416095"/>
                </a:cubicBezTo>
                <a:cubicBezTo>
                  <a:pt x="695661" y="6416095"/>
                  <a:pt x="695330" y="6416509"/>
                  <a:pt x="694916" y="6416758"/>
                </a:cubicBezTo>
                <a:cubicBezTo>
                  <a:pt x="694668" y="6416758"/>
                  <a:pt x="694337" y="6416840"/>
                  <a:pt x="694089" y="6416840"/>
                </a:cubicBezTo>
                <a:cubicBezTo>
                  <a:pt x="693923" y="6416675"/>
                  <a:pt x="693840" y="6416592"/>
                  <a:pt x="693757" y="6416592"/>
                </a:cubicBezTo>
                <a:cubicBezTo>
                  <a:pt x="693675" y="6416592"/>
                  <a:pt x="693509" y="6416758"/>
                  <a:pt x="693426" y="6416923"/>
                </a:cubicBezTo>
                <a:cubicBezTo>
                  <a:pt x="693178" y="6416923"/>
                  <a:pt x="692847" y="6417006"/>
                  <a:pt x="692599" y="6417006"/>
                </a:cubicBezTo>
                <a:cubicBezTo>
                  <a:pt x="692185" y="6417089"/>
                  <a:pt x="692019" y="6417172"/>
                  <a:pt x="691688" y="6417337"/>
                </a:cubicBezTo>
                <a:cubicBezTo>
                  <a:pt x="691440" y="6417420"/>
                  <a:pt x="691191" y="6417503"/>
                  <a:pt x="690860" y="6417503"/>
                </a:cubicBezTo>
                <a:cubicBezTo>
                  <a:pt x="690695" y="6417420"/>
                  <a:pt x="690529" y="6417337"/>
                  <a:pt x="690364" y="6417420"/>
                </a:cubicBezTo>
                <a:cubicBezTo>
                  <a:pt x="690281" y="6417420"/>
                  <a:pt x="690115" y="6417503"/>
                  <a:pt x="690032" y="6417668"/>
                </a:cubicBezTo>
                <a:cubicBezTo>
                  <a:pt x="689950" y="6417668"/>
                  <a:pt x="689950" y="6417668"/>
                  <a:pt x="689867" y="6417668"/>
                </a:cubicBezTo>
                <a:lnTo>
                  <a:pt x="689122" y="6417751"/>
                </a:lnTo>
                <a:cubicBezTo>
                  <a:pt x="688956" y="6417585"/>
                  <a:pt x="688708" y="6417337"/>
                  <a:pt x="688542" y="6417420"/>
                </a:cubicBezTo>
                <a:cubicBezTo>
                  <a:pt x="688460" y="6417420"/>
                  <a:pt x="688460" y="6417420"/>
                  <a:pt x="688377" y="6417503"/>
                </a:cubicBezTo>
                <a:cubicBezTo>
                  <a:pt x="688211" y="6417420"/>
                  <a:pt x="688046" y="6417337"/>
                  <a:pt x="687880" y="6417420"/>
                </a:cubicBezTo>
                <a:cubicBezTo>
                  <a:pt x="687218" y="6417503"/>
                  <a:pt x="686721" y="6418082"/>
                  <a:pt x="686059" y="6418248"/>
                </a:cubicBezTo>
                <a:cubicBezTo>
                  <a:pt x="685811" y="6418330"/>
                  <a:pt x="685479" y="6418248"/>
                  <a:pt x="685231" y="6418330"/>
                </a:cubicBezTo>
                <a:cubicBezTo>
                  <a:pt x="685066" y="6418330"/>
                  <a:pt x="684900" y="6418330"/>
                  <a:pt x="684817" y="6418248"/>
                </a:cubicBezTo>
                <a:cubicBezTo>
                  <a:pt x="684652" y="6418248"/>
                  <a:pt x="684486" y="6418165"/>
                  <a:pt x="684403" y="6418165"/>
                </a:cubicBezTo>
                <a:cubicBezTo>
                  <a:pt x="684155" y="6418248"/>
                  <a:pt x="683824" y="6418413"/>
                  <a:pt x="683576" y="6418413"/>
                </a:cubicBezTo>
                <a:cubicBezTo>
                  <a:pt x="683493" y="6418413"/>
                  <a:pt x="683410" y="6418496"/>
                  <a:pt x="683410" y="6418496"/>
                </a:cubicBezTo>
                <a:cubicBezTo>
                  <a:pt x="683410" y="6418496"/>
                  <a:pt x="683410" y="6418496"/>
                  <a:pt x="683327" y="6418496"/>
                </a:cubicBezTo>
                <a:cubicBezTo>
                  <a:pt x="682830" y="6418579"/>
                  <a:pt x="682499" y="6418827"/>
                  <a:pt x="682003" y="6418910"/>
                </a:cubicBezTo>
                <a:cubicBezTo>
                  <a:pt x="681754" y="6418993"/>
                  <a:pt x="681506" y="6418993"/>
                  <a:pt x="681258" y="6419075"/>
                </a:cubicBezTo>
                <a:cubicBezTo>
                  <a:pt x="681175" y="6418993"/>
                  <a:pt x="681092" y="6418993"/>
                  <a:pt x="681009" y="6418993"/>
                </a:cubicBezTo>
                <a:cubicBezTo>
                  <a:pt x="680927" y="6418993"/>
                  <a:pt x="680844" y="6419075"/>
                  <a:pt x="680761" y="6419158"/>
                </a:cubicBezTo>
                <a:cubicBezTo>
                  <a:pt x="680016" y="6419324"/>
                  <a:pt x="679354" y="6419407"/>
                  <a:pt x="678691" y="6419655"/>
                </a:cubicBezTo>
                <a:cubicBezTo>
                  <a:pt x="678360" y="6419489"/>
                  <a:pt x="678112" y="6419407"/>
                  <a:pt x="677864" y="6419407"/>
                </a:cubicBezTo>
                <a:cubicBezTo>
                  <a:pt x="677615" y="6419489"/>
                  <a:pt x="677450" y="6419655"/>
                  <a:pt x="677284" y="6419820"/>
                </a:cubicBezTo>
                <a:cubicBezTo>
                  <a:pt x="677119" y="6419820"/>
                  <a:pt x="676953" y="6419820"/>
                  <a:pt x="676788" y="6419903"/>
                </a:cubicBezTo>
                <a:cubicBezTo>
                  <a:pt x="676622" y="6419903"/>
                  <a:pt x="676539" y="6420069"/>
                  <a:pt x="676456" y="6420234"/>
                </a:cubicBezTo>
                <a:cubicBezTo>
                  <a:pt x="676291" y="6420317"/>
                  <a:pt x="676043" y="6420400"/>
                  <a:pt x="675877" y="6420483"/>
                </a:cubicBezTo>
                <a:cubicBezTo>
                  <a:pt x="675463" y="6420648"/>
                  <a:pt x="675297" y="6420731"/>
                  <a:pt x="674884" y="6420814"/>
                </a:cubicBezTo>
                <a:cubicBezTo>
                  <a:pt x="674718" y="6420814"/>
                  <a:pt x="674553" y="6420897"/>
                  <a:pt x="674470" y="6420979"/>
                </a:cubicBezTo>
                <a:cubicBezTo>
                  <a:pt x="674221" y="6421062"/>
                  <a:pt x="673890" y="6421062"/>
                  <a:pt x="673642" y="6421145"/>
                </a:cubicBezTo>
                <a:cubicBezTo>
                  <a:pt x="673476" y="6421145"/>
                  <a:pt x="673394" y="6421393"/>
                  <a:pt x="673311" y="6421559"/>
                </a:cubicBezTo>
                <a:cubicBezTo>
                  <a:pt x="673062" y="6421642"/>
                  <a:pt x="672731" y="6421724"/>
                  <a:pt x="672483" y="6421890"/>
                </a:cubicBezTo>
                <a:cubicBezTo>
                  <a:pt x="672483" y="6421890"/>
                  <a:pt x="672483" y="6421890"/>
                  <a:pt x="672400" y="6421890"/>
                </a:cubicBezTo>
                <a:cubicBezTo>
                  <a:pt x="672235" y="6421807"/>
                  <a:pt x="672069" y="6421807"/>
                  <a:pt x="671986" y="6421807"/>
                </a:cubicBezTo>
                <a:cubicBezTo>
                  <a:pt x="671821" y="6421890"/>
                  <a:pt x="671655" y="6422138"/>
                  <a:pt x="671572" y="6422387"/>
                </a:cubicBezTo>
                <a:cubicBezTo>
                  <a:pt x="671407" y="6422469"/>
                  <a:pt x="671324" y="6422469"/>
                  <a:pt x="671158" y="6422552"/>
                </a:cubicBezTo>
                <a:lnTo>
                  <a:pt x="670993" y="6422635"/>
                </a:lnTo>
                <a:cubicBezTo>
                  <a:pt x="670993" y="6422635"/>
                  <a:pt x="670910" y="6422718"/>
                  <a:pt x="670910" y="6422718"/>
                </a:cubicBezTo>
                <a:cubicBezTo>
                  <a:pt x="670745" y="6422801"/>
                  <a:pt x="670579" y="6422801"/>
                  <a:pt x="670496" y="6422883"/>
                </a:cubicBezTo>
                <a:cubicBezTo>
                  <a:pt x="670413" y="6422883"/>
                  <a:pt x="670331" y="6422966"/>
                  <a:pt x="670331" y="6422966"/>
                </a:cubicBezTo>
                <a:cubicBezTo>
                  <a:pt x="670082" y="6422883"/>
                  <a:pt x="669834" y="6422718"/>
                  <a:pt x="669668" y="6422801"/>
                </a:cubicBezTo>
                <a:cubicBezTo>
                  <a:pt x="669420" y="6422883"/>
                  <a:pt x="669255" y="6423297"/>
                  <a:pt x="669006" y="6423380"/>
                </a:cubicBezTo>
                <a:cubicBezTo>
                  <a:pt x="668758" y="6423463"/>
                  <a:pt x="668509" y="6423711"/>
                  <a:pt x="668261" y="6423794"/>
                </a:cubicBezTo>
                <a:cubicBezTo>
                  <a:pt x="668013" y="6423877"/>
                  <a:pt x="667682" y="6423794"/>
                  <a:pt x="667351" y="6423959"/>
                </a:cubicBezTo>
                <a:cubicBezTo>
                  <a:pt x="667102" y="6424042"/>
                  <a:pt x="666937" y="6424373"/>
                  <a:pt x="666605" y="6424456"/>
                </a:cubicBezTo>
                <a:cubicBezTo>
                  <a:pt x="666440" y="6424539"/>
                  <a:pt x="666274" y="6424456"/>
                  <a:pt x="666109" y="6424456"/>
                </a:cubicBezTo>
                <a:cubicBezTo>
                  <a:pt x="665943" y="6424456"/>
                  <a:pt x="665778" y="6424373"/>
                  <a:pt x="665612" y="6424456"/>
                </a:cubicBezTo>
                <a:cubicBezTo>
                  <a:pt x="665530" y="6424539"/>
                  <a:pt x="665447" y="6424622"/>
                  <a:pt x="665281" y="6424704"/>
                </a:cubicBezTo>
                <a:cubicBezTo>
                  <a:pt x="665033" y="6424704"/>
                  <a:pt x="664784" y="6424704"/>
                  <a:pt x="664536" y="6424787"/>
                </a:cubicBezTo>
                <a:cubicBezTo>
                  <a:pt x="663874" y="6425036"/>
                  <a:pt x="663129" y="6425118"/>
                  <a:pt x="662549" y="6425367"/>
                </a:cubicBezTo>
                <a:cubicBezTo>
                  <a:pt x="662218" y="6425532"/>
                  <a:pt x="662053" y="6425863"/>
                  <a:pt x="661887" y="6426277"/>
                </a:cubicBezTo>
                <a:cubicBezTo>
                  <a:pt x="661804" y="6426277"/>
                  <a:pt x="661804" y="6426277"/>
                  <a:pt x="661722" y="6426360"/>
                </a:cubicBezTo>
                <a:cubicBezTo>
                  <a:pt x="661556" y="6426443"/>
                  <a:pt x="661390" y="6426360"/>
                  <a:pt x="661225" y="6426277"/>
                </a:cubicBezTo>
                <a:cubicBezTo>
                  <a:pt x="661059" y="6426195"/>
                  <a:pt x="660811" y="6426112"/>
                  <a:pt x="660728" y="6426195"/>
                </a:cubicBezTo>
                <a:cubicBezTo>
                  <a:pt x="660480" y="6426277"/>
                  <a:pt x="660314" y="6426691"/>
                  <a:pt x="660066" y="6426857"/>
                </a:cubicBezTo>
                <a:cubicBezTo>
                  <a:pt x="659983" y="6426940"/>
                  <a:pt x="659818" y="6426940"/>
                  <a:pt x="659735" y="6427022"/>
                </a:cubicBezTo>
                <a:cubicBezTo>
                  <a:pt x="659321" y="6426857"/>
                  <a:pt x="658990" y="6426691"/>
                  <a:pt x="658659" y="6426857"/>
                </a:cubicBezTo>
                <a:cubicBezTo>
                  <a:pt x="658079" y="6427188"/>
                  <a:pt x="657500" y="6427685"/>
                  <a:pt x="656920" y="6428016"/>
                </a:cubicBezTo>
                <a:cubicBezTo>
                  <a:pt x="656341" y="6428347"/>
                  <a:pt x="655844" y="6428926"/>
                  <a:pt x="655265" y="6429257"/>
                </a:cubicBezTo>
                <a:cubicBezTo>
                  <a:pt x="654934" y="6429423"/>
                  <a:pt x="654768" y="6429754"/>
                  <a:pt x="654603" y="6430168"/>
                </a:cubicBezTo>
                <a:cubicBezTo>
                  <a:pt x="654354" y="6430085"/>
                  <a:pt x="654023" y="6429920"/>
                  <a:pt x="653857" y="6430002"/>
                </a:cubicBezTo>
                <a:cubicBezTo>
                  <a:pt x="653609" y="6430168"/>
                  <a:pt x="653609" y="6430830"/>
                  <a:pt x="653361" y="6430913"/>
                </a:cubicBezTo>
                <a:cubicBezTo>
                  <a:pt x="653112" y="6431079"/>
                  <a:pt x="652781" y="6431079"/>
                  <a:pt x="652533" y="6431244"/>
                </a:cubicBezTo>
                <a:cubicBezTo>
                  <a:pt x="652285" y="6431410"/>
                  <a:pt x="651953" y="6431327"/>
                  <a:pt x="651705" y="6431492"/>
                </a:cubicBezTo>
                <a:cubicBezTo>
                  <a:pt x="651457" y="6431658"/>
                  <a:pt x="651126" y="6431658"/>
                  <a:pt x="650877" y="6431824"/>
                </a:cubicBezTo>
                <a:cubicBezTo>
                  <a:pt x="650629" y="6431989"/>
                  <a:pt x="650463" y="6432237"/>
                  <a:pt x="650215" y="6432403"/>
                </a:cubicBezTo>
                <a:cubicBezTo>
                  <a:pt x="650132" y="6432486"/>
                  <a:pt x="649967" y="6432569"/>
                  <a:pt x="649884" y="6432651"/>
                </a:cubicBezTo>
                <a:cubicBezTo>
                  <a:pt x="649305" y="6432900"/>
                  <a:pt x="648311" y="6432651"/>
                  <a:pt x="647814" y="6432983"/>
                </a:cubicBezTo>
                <a:cubicBezTo>
                  <a:pt x="647235" y="6433396"/>
                  <a:pt x="646987" y="6434224"/>
                  <a:pt x="646407" y="6434638"/>
                </a:cubicBezTo>
                <a:cubicBezTo>
                  <a:pt x="645828" y="6435052"/>
                  <a:pt x="645000" y="6434969"/>
                  <a:pt x="644420" y="6435383"/>
                </a:cubicBezTo>
                <a:cubicBezTo>
                  <a:pt x="643924" y="6435714"/>
                  <a:pt x="643758" y="6436376"/>
                  <a:pt x="643344" y="6436873"/>
                </a:cubicBezTo>
                <a:cubicBezTo>
                  <a:pt x="643179" y="6436956"/>
                  <a:pt x="643013" y="6436956"/>
                  <a:pt x="642848" y="6437122"/>
                </a:cubicBezTo>
                <a:cubicBezTo>
                  <a:pt x="642765" y="6437204"/>
                  <a:pt x="642682" y="6437453"/>
                  <a:pt x="642682" y="6437618"/>
                </a:cubicBezTo>
                <a:cubicBezTo>
                  <a:pt x="642517" y="6437784"/>
                  <a:pt x="642434" y="6438032"/>
                  <a:pt x="642268" y="6438198"/>
                </a:cubicBezTo>
                <a:cubicBezTo>
                  <a:pt x="642103" y="6438280"/>
                  <a:pt x="641937" y="6438363"/>
                  <a:pt x="641772" y="6438529"/>
                </a:cubicBezTo>
                <a:cubicBezTo>
                  <a:pt x="641523" y="6438694"/>
                  <a:pt x="641192" y="6438694"/>
                  <a:pt x="640944" y="6438860"/>
                </a:cubicBezTo>
                <a:cubicBezTo>
                  <a:pt x="640695" y="6439025"/>
                  <a:pt x="640695" y="6439439"/>
                  <a:pt x="640447" y="6439605"/>
                </a:cubicBezTo>
                <a:cubicBezTo>
                  <a:pt x="640282" y="6439688"/>
                  <a:pt x="640199" y="6439853"/>
                  <a:pt x="640033" y="6440019"/>
                </a:cubicBezTo>
                <a:cubicBezTo>
                  <a:pt x="639454" y="6440350"/>
                  <a:pt x="638460" y="6440184"/>
                  <a:pt x="637964" y="6440598"/>
                </a:cubicBezTo>
                <a:cubicBezTo>
                  <a:pt x="637467" y="6441012"/>
                  <a:pt x="637053" y="6441592"/>
                  <a:pt x="636474" y="6442088"/>
                </a:cubicBezTo>
                <a:cubicBezTo>
                  <a:pt x="636225" y="6442337"/>
                  <a:pt x="636060" y="6442668"/>
                  <a:pt x="635894" y="6442999"/>
                </a:cubicBezTo>
                <a:cubicBezTo>
                  <a:pt x="635646" y="6442916"/>
                  <a:pt x="635315" y="6442833"/>
                  <a:pt x="635232" y="6442916"/>
                </a:cubicBezTo>
                <a:cubicBezTo>
                  <a:pt x="634984" y="6443082"/>
                  <a:pt x="635066" y="6443578"/>
                  <a:pt x="634818" y="6443827"/>
                </a:cubicBezTo>
                <a:cubicBezTo>
                  <a:pt x="634652" y="6443992"/>
                  <a:pt x="634570" y="6444323"/>
                  <a:pt x="634487" y="6444572"/>
                </a:cubicBezTo>
                <a:lnTo>
                  <a:pt x="634238" y="6444572"/>
                </a:lnTo>
                <a:lnTo>
                  <a:pt x="633907" y="6444986"/>
                </a:lnTo>
                <a:lnTo>
                  <a:pt x="633907" y="6445068"/>
                </a:lnTo>
                <a:cubicBezTo>
                  <a:pt x="633825" y="6445151"/>
                  <a:pt x="633742" y="6445151"/>
                  <a:pt x="633742" y="6445234"/>
                </a:cubicBezTo>
                <a:cubicBezTo>
                  <a:pt x="633659" y="6445317"/>
                  <a:pt x="633493" y="6445400"/>
                  <a:pt x="633411" y="6445482"/>
                </a:cubicBezTo>
                <a:cubicBezTo>
                  <a:pt x="633245" y="6445482"/>
                  <a:pt x="633080" y="6445482"/>
                  <a:pt x="632997" y="6445565"/>
                </a:cubicBezTo>
                <a:cubicBezTo>
                  <a:pt x="632748" y="6445731"/>
                  <a:pt x="632500" y="6445813"/>
                  <a:pt x="632252" y="6446062"/>
                </a:cubicBezTo>
                <a:cubicBezTo>
                  <a:pt x="632169" y="6446145"/>
                  <a:pt x="632169" y="6446145"/>
                  <a:pt x="632169" y="6446227"/>
                </a:cubicBezTo>
                <a:cubicBezTo>
                  <a:pt x="632086" y="6446227"/>
                  <a:pt x="632086" y="6446310"/>
                  <a:pt x="632003" y="6446310"/>
                </a:cubicBezTo>
                <a:cubicBezTo>
                  <a:pt x="631838" y="6446476"/>
                  <a:pt x="631755" y="6446807"/>
                  <a:pt x="631672" y="6447055"/>
                </a:cubicBezTo>
                <a:cubicBezTo>
                  <a:pt x="631507" y="6447138"/>
                  <a:pt x="631424" y="6447303"/>
                  <a:pt x="631258" y="6447469"/>
                </a:cubicBezTo>
                <a:cubicBezTo>
                  <a:pt x="631176" y="6447552"/>
                  <a:pt x="631093" y="6447635"/>
                  <a:pt x="631010" y="6447717"/>
                </a:cubicBezTo>
                <a:cubicBezTo>
                  <a:pt x="630762" y="6447883"/>
                  <a:pt x="630513" y="6448048"/>
                  <a:pt x="630348" y="6448214"/>
                </a:cubicBezTo>
                <a:cubicBezTo>
                  <a:pt x="630099" y="6448214"/>
                  <a:pt x="629768" y="6448131"/>
                  <a:pt x="629603" y="6448297"/>
                </a:cubicBezTo>
                <a:cubicBezTo>
                  <a:pt x="629520" y="6448380"/>
                  <a:pt x="629603" y="6448628"/>
                  <a:pt x="629603" y="6448876"/>
                </a:cubicBezTo>
                <a:cubicBezTo>
                  <a:pt x="629520" y="6448959"/>
                  <a:pt x="629437" y="6449125"/>
                  <a:pt x="629355" y="6449207"/>
                </a:cubicBezTo>
                <a:lnTo>
                  <a:pt x="629189" y="6449042"/>
                </a:lnTo>
                <a:cubicBezTo>
                  <a:pt x="629106" y="6449207"/>
                  <a:pt x="629023" y="6449290"/>
                  <a:pt x="628858" y="6449373"/>
                </a:cubicBezTo>
                <a:cubicBezTo>
                  <a:pt x="628858" y="6449456"/>
                  <a:pt x="628775" y="6449621"/>
                  <a:pt x="628775" y="6449704"/>
                </a:cubicBezTo>
                <a:cubicBezTo>
                  <a:pt x="628692" y="6449704"/>
                  <a:pt x="628692" y="6449704"/>
                  <a:pt x="628609" y="6449787"/>
                </a:cubicBezTo>
                <a:cubicBezTo>
                  <a:pt x="628527" y="6449870"/>
                  <a:pt x="628527" y="6450118"/>
                  <a:pt x="628609" y="6450284"/>
                </a:cubicBezTo>
                <a:cubicBezTo>
                  <a:pt x="628609" y="6450284"/>
                  <a:pt x="628609" y="6450366"/>
                  <a:pt x="628609" y="6450366"/>
                </a:cubicBezTo>
                <a:cubicBezTo>
                  <a:pt x="628278" y="6450449"/>
                  <a:pt x="627864" y="6450532"/>
                  <a:pt x="627699" y="6450697"/>
                </a:cubicBezTo>
                <a:cubicBezTo>
                  <a:pt x="627616" y="6450780"/>
                  <a:pt x="627616" y="6450780"/>
                  <a:pt x="627533" y="6450863"/>
                </a:cubicBezTo>
                <a:cubicBezTo>
                  <a:pt x="627451" y="6450863"/>
                  <a:pt x="627451" y="6450863"/>
                  <a:pt x="627368" y="6450946"/>
                </a:cubicBezTo>
                <a:cubicBezTo>
                  <a:pt x="627202" y="6451194"/>
                  <a:pt x="626954" y="6451360"/>
                  <a:pt x="626788" y="6451608"/>
                </a:cubicBezTo>
                <a:cubicBezTo>
                  <a:pt x="626623" y="6451856"/>
                  <a:pt x="626623" y="6452270"/>
                  <a:pt x="626457" y="6452519"/>
                </a:cubicBezTo>
                <a:cubicBezTo>
                  <a:pt x="626292" y="6452767"/>
                  <a:pt x="626292" y="6453098"/>
                  <a:pt x="626043" y="6453346"/>
                </a:cubicBezTo>
                <a:cubicBezTo>
                  <a:pt x="626043" y="6453429"/>
                  <a:pt x="625961" y="6453429"/>
                  <a:pt x="625961" y="6453512"/>
                </a:cubicBezTo>
                <a:cubicBezTo>
                  <a:pt x="625712" y="6453760"/>
                  <a:pt x="625547" y="6454009"/>
                  <a:pt x="625298" y="6454257"/>
                </a:cubicBezTo>
                <a:cubicBezTo>
                  <a:pt x="625133" y="6454423"/>
                  <a:pt x="625050" y="6454588"/>
                  <a:pt x="624967" y="6454754"/>
                </a:cubicBezTo>
                <a:cubicBezTo>
                  <a:pt x="624884" y="6454754"/>
                  <a:pt x="624884" y="6454836"/>
                  <a:pt x="624801" y="6454836"/>
                </a:cubicBezTo>
                <a:cubicBezTo>
                  <a:pt x="624801" y="6454836"/>
                  <a:pt x="624801" y="6454919"/>
                  <a:pt x="624719" y="6454919"/>
                </a:cubicBezTo>
                <a:cubicBezTo>
                  <a:pt x="624470" y="6455002"/>
                  <a:pt x="624305" y="6455002"/>
                  <a:pt x="624139" y="6455085"/>
                </a:cubicBezTo>
                <a:cubicBezTo>
                  <a:pt x="623974" y="6455333"/>
                  <a:pt x="623477" y="6455250"/>
                  <a:pt x="623311" y="6455499"/>
                </a:cubicBezTo>
                <a:cubicBezTo>
                  <a:pt x="623146" y="6455664"/>
                  <a:pt x="623394" y="6456244"/>
                  <a:pt x="623311" y="6456492"/>
                </a:cubicBezTo>
                <a:cubicBezTo>
                  <a:pt x="623146" y="6456575"/>
                  <a:pt x="622980" y="6456658"/>
                  <a:pt x="622815" y="6456740"/>
                </a:cubicBezTo>
                <a:cubicBezTo>
                  <a:pt x="622649" y="6456740"/>
                  <a:pt x="622401" y="6456823"/>
                  <a:pt x="622318" y="6456906"/>
                </a:cubicBezTo>
                <a:cubicBezTo>
                  <a:pt x="622235" y="6456989"/>
                  <a:pt x="622235" y="6457154"/>
                  <a:pt x="622235" y="6457237"/>
                </a:cubicBezTo>
                <a:cubicBezTo>
                  <a:pt x="622070" y="6457485"/>
                  <a:pt x="621987" y="6457817"/>
                  <a:pt x="621904" y="6458065"/>
                </a:cubicBezTo>
                <a:cubicBezTo>
                  <a:pt x="621656" y="6458065"/>
                  <a:pt x="621242" y="6458065"/>
                  <a:pt x="621159" y="6458230"/>
                </a:cubicBezTo>
                <a:cubicBezTo>
                  <a:pt x="620994" y="6458479"/>
                  <a:pt x="620994" y="6458810"/>
                  <a:pt x="620828" y="6459058"/>
                </a:cubicBezTo>
                <a:cubicBezTo>
                  <a:pt x="620745" y="6459224"/>
                  <a:pt x="620745" y="6459472"/>
                  <a:pt x="620745" y="6459720"/>
                </a:cubicBezTo>
                <a:cubicBezTo>
                  <a:pt x="620497" y="6459886"/>
                  <a:pt x="620249" y="6460052"/>
                  <a:pt x="620083" y="6460300"/>
                </a:cubicBezTo>
                <a:cubicBezTo>
                  <a:pt x="620000" y="6460300"/>
                  <a:pt x="619917" y="6460383"/>
                  <a:pt x="619835" y="6460465"/>
                </a:cubicBezTo>
                <a:cubicBezTo>
                  <a:pt x="619669" y="6460714"/>
                  <a:pt x="619255" y="6460714"/>
                  <a:pt x="619090" y="6460962"/>
                </a:cubicBezTo>
                <a:cubicBezTo>
                  <a:pt x="619090" y="6461045"/>
                  <a:pt x="619090" y="6461045"/>
                  <a:pt x="619090" y="6461128"/>
                </a:cubicBezTo>
                <a:cubicBezTo>
                  <a:pt x="618841" y="6461293"/>
                  <a:pt x="618510" y="6461459"/>
                  <a:pt x="618345" y="6461707"/>
                </a:cubicBezTo>
                <a:cubicBezTo>
                  <a:pt x="617931" y="6462287"/>
                  <a:pt x="617434" y="6462783"/>
                  <a:pt x="617020" y="6463363"/>
                </a:cubicBezTo>
                <a:cubicBezTo>
                  <a:pt x="616855" y="6463611"/>
                  <a:pt x="616772" y="6464025"/>
                  <a:pt x="616772" y="6464356"/>
                </a:cubicBezTo>
                <a:cubicBezTo>
                  <a:pt x="616689" y="6464356"/>
                  <a:pt x="616606" y="6464439"/>
                  <a:pt x="616606" y="6464522"/>
                </a:cubicBezTo>
                <a:cubicBezTo>
                  <a:pt x="616441" y="6464770"/>
                  <a:pt x="616441" y="6465101"/>
                  <a:pt x="616275" y="6465350"/>
                </a:cubicBezTo>
                <a:cubicBezTo>
                  <a:pt x="616110" y="6465598"/>
                  <a:pt x="616027" y="6465846"/>
                  <a:pt x="615861" y="6466095"/>
                </a:cubicBezTo>
                <a:cubicBezTo>
                  <a:pt x="615696" y="6466343"/>
                  <a:pt x="615944" y="6466840"/>
                  <a:pt x="615779" y="6467088"/>
                </a:cubicBezTo>
                <a:cubicBezTo>
                  <a:pt x="615779" y="6467088"/>
                  <a:pt x="615779" y="6467171"/>
                  <a:pt x="615696" y="6467171"/>
                </a:cubicBezTo>
                <a:cubicBezTo>
                  <a:pt x="615530" y="6467419"/>
                  <a:pt x="615282" y="6467585"/>
                  <a:pt x="615034" y="6467833"/>
                </a:cubicBezTo>
                <a:cubicBezTo>
                  <a:pt x="614951" y="6467916"/>
                  <a:pt x="614868" y="6467998"/>
                  <a:pt x="614785" y="6467998"/>
                </a:cubicBezTo>
                <a:cubicBezTo>
                  <a:pt x="614288" y="6468081"/>
                  <a:pt x="613709" y="6468164"/>
                  <a:pt x="613544" y="6468495"/>
                </a:cubicBezTo>
                <a:cubicBezTo>
                  <a:pt x="613378" y="6468743"/>
                  <a:pt x="613461" y="6469075"/>
                  <a:pt x="613544" y="6469406"/>
                </a:cubicBezTo>
                <a:cubicBezTo>
                  <a:pt x="613047" y="6470151"/>
                  <a:pt x="612550" y="6470979"/>
                  <a:pt x="612136" y="6471806"/>
                </a:cubicBezTo>
                <a:cubicBezTo>
                  <a:pt x="611888" y="6471889"/>
                  <a:pt x="611722" y="6472055"/>
                  <a:pt x="611639" y="6472220"/>
                </a:cubicBezTo>
                <a:cubicBezTo>
                  <a:pt x="611308" y="6472800"/>
                  <a:pt x="611060" y="6473462"/>
                  <a:pt x="610812" y="6474124"/>
                </a:cubicBezTo>
                <a:cubicBezTo>
                  <a:pt x="610729" y="6474290"/>
                  <a:pt x="610646" y="6474538"/>
                  <a:pt x="610646" y="6474786"/>
                </a:cubicBezTo>
                <a:cubicBezTo>
                  <a:pt x="610563" y="6474869"/>
                  <a:pt x="610481" y="6474952"/>
                  <a:pt x="610398" y="6475035"/>
                </a:cubicBezTo>
                <a:cubicBezTo>
                  <a:pt x="610232" y="6475283"/>
                  <a:pt x="610232" y="6475614"/>
                  <a:pt x="610067" y="6475863"/>
                </a:cubicBezTo>
                <a:cubicBezTo>
                  <a:pt x="609984" y="6475945"/>
                  <a:pt x="610067" y="6476111"/>
                  <a:pt x="610149" y="6476276"/>
                </a:cubicBezTo>
                <a:cubicBezTo>
                  <a:pt x="609736" y="6476773"/>
                  <a:pt x="609156" y="6477270"/>
                  <a:pt x="608990" y="6477849"/>
                </a:cubicBezTo>
                <a:cubicBezTo>
                  <a:pt x="608908" y="6478015"/>
                  <a:pt x="608908" y="6478098"/>
                  <a:pt x="608908" y="6478263"/>
                </a:cubicBezTo>
                <a:cubicBezTo>
                  <a:pt x="608825" y="6478512"/>
                  <a:pt x="608659" y="6478677"/>
                  <a:pt x="608577" y="6478925"/>
                </a:cubicBezTo>
                <a:cubicBezTo>
                  <a:pt x="608494" y="6479008"/>
                  <a:pt x="608577" y="6479174"/>
                  <a:pt x="608577" y="6479257"/>
                </a:cubicBezTo>
                <a:cubicBezTo>
                  <a:pt x="608494" y="6479422"/>
                  <a:pt x="608411" y="6479588"/>
                  <a:pt x="608328" y="6479753"/>
                </a:cubicBezTo>
                <a:cubicBezTo>
                  <a:pt x="608246" y="6480002"/>
                  <a:pt x="608246" y="6480250"/>
                  <a:pt x="608246" y="6480498"/>
                </a:cubicBezTo>
                <a:cubicBezTo>
                  <a:pt x="608163" y="6480664"/>
                  <a:pt x="607997" y="6480912"/>
                  <a:pt x="607914" y="6481078"/>
                </a:cubicBezTo>
                <a:cubicBezTo>
                  <a:pt x="607749" y="6481161"/>
                  <a:pt x="607583" y="6481161"/>
                  <a:pt x="607583" y="6481326"/>
                </a:cubicBezTo>
                <a:cubicBezTo>
                  <a:pt x="607583" y="6481409"/>
                  <a:pt x="607583" y="6481492"/>
                  <a:pt x="607583" y="6481574"/>
                </a:cubicBezTo>
                <a:cubicBezTo>
                  <a:pt x="607418" y="6481823"/>
                  <a:pt x="607252" y="6482071"/>
                  <a:pt x="607004" y="6482319"/>
                </a:cubicBezTo>
                <a:cubicBezTo>
                  <a:pt x="606507" y="6482899"/>
                  <a:pt x="606590" y="6483064"/>
                  <a:pt x="606424" y="6483727"/>
                </a:cubicBezTo>
                <a:cubicBezTo>
                  <a:pt x="606342" y="6484141"/>
                  <a:pt x="606259" y="6484472"/>
                  <a:pt x="606093" y="6484886"/>
                </a:cubicBezTo>
                <a:cubicBezTo>
                  <a:pt x="605845" y="6485051"/>
                  <a:pt x="605679" y="6485217"/>
                  <a:pt x="605596" y="6485382"/>
                </a:cubicBezTo>
                <a:cubicBezTo>
                  <a:pt x="605348" y="6486045"/>
                  <a:pt x="605100" y="6486707"/>
                  <a:pt x="604852" y="6487286"/>
                </a:cubicBezTo>
                <a:cubicBezTo>
                  <a:pt x="604769" y="6487535"/>
                  <a:pt x="604686" y="6487866"/>
                  <a:pt x="604686" y="6488114"/>
                </a:cubicBezTo>
                <a:cubicBezTo>
                  <a:pt x="604603" y="6488197"/>
                  <a:pt x="604520" y="6488362"/>
                  <a:pt x="604520" y="6488445"/>
                </a:cubicBezTo>
                <a:cubicBezTo>
                  <a:pt x="604438" y="6488693"/>
                  <a:pt x="604272" y="6488942"/>
                  <a:pt x="604189" y="6489273"/>
                </a:cubicBezTo>
                <a:cubicBezTo>
                  <a:pt x="604107" y="6489521"/>
                  <a:pt x="604520" y="6490018"/>
                  <a:pt x="604438" y="6490266"/>
                </a:cubicBezTo>
                <a:cubicBezTo>
                  <a:pt x="604355" y="6490515"/>
                  <a:pt x="603858" y="6490680"/>
                  <a:pt x="603775" y="6490929"/>
                </a:cubicBezTo>
                <a:cubicBezTo>
                  <a:pt x="603692" y="6491177"/>
                  <a:pt x="603858" y="6491591"/>
                  <a:pt x="603775" y="6491839"/>
                </a:cubicBezTo>
                <a:cubicBezTo>
                  <a:pt x="603692" y="6492087"/>
                  <a:pt x="603196" y="6492253"/>
                  <a:pt x="603113" y="6492584"/>
                </a:cubicBezTo>
                <a:cubicBezTo>
                  <a:pt x="603030" y="6492832"/>
                  <a:pt x="603527" y="6493329"/>
                  <a:pt x="603444" y="6493578"/>
                </a:cubicBezTo>
                <a:cubicBezTo>
                  <a:pt x="603361" y="6493826"/>
                  <a:pt x="602782" y="6493991"/>
                  <a:pt x="602699" y="6494240"/>
                </a:cubicBezTo>
                <a:cubicBezTo>
                  <a:pt x="602617" y="6494488"/>
                  <a:pt x="602617" y="6494819"/>
                  <a:pt x="602534" y="6495068"/>
                </a:cubicBezTo>
                <a:cubicBezTo>
                  <a:pt x="602534" y="6495233"/>
                  <a:pt x="602534" y="6495399"/>
                  <a:pt x="602617" y="6495564"/>
                </a:cubicBezTo>
                <a:cubicBezTo>
                  <a:pt x="602285" y="6496061"/>
                  <a:pt x="601954" y="6496558"/>
                  <a:pt x="601789" y="6497220"/>
                </a:cubicBezTo>
                <a:cubicBezTo>
                  <a:pt x="601706" y="6497551"/>
                  <a:pt x="601623" y="6497882"/>
                  <a:pt x="601540" y="6498213"/>
                </a:cubicBezTo>
                <a:cubicBezTo>
                  <a:pt x="601375" y="6498462"/>
                  <a:pt x="601209" y="6498793"/>
                  <a:pt x="601126" y="6499041"/>
                </a:cubicBezTo>
                <a:cubicBezTo>
                  <a:pt x="601044" y="6499289"/>
                  <a:pt x="601126" y="6499538"/>
                  <a:pt x="601209" y="6499786"/>
                </a:cubicBezTo>
                <a:cubicBezTo>
                  <a:pt x="601209" y="6499952"/>
                  <a:pt x="601126" y="6500034"/>
                  <a:pt x="601126" y="6500200"/>
                </a:cubicBezTo>
                <a:cubicBezTo>
                  <a:pt x="601044" y="6500945"/>
                  <a:pt x="600961" y="6501607"/>
                  <a:pt x="601044" y="6502352"/>
                </a:cubicBezTo>
                <a:cubicBezTo>
                  <a:pt x="601044" y="6502435"/>
                  <a:pt x="601044" y="6502518"/>
                  <a:pt x="601044" y="6502683"/>
                </a:cubicBezTo>
                <a:cubicBezTo>
                  <a:pt x="600961" y="6502849"/>
                  <a:pt x="600878" y="6503097"/>
                  <a:pt x="600795" y="6503263"/>
                </a:cubicBezTo>
                <a:cubicBezTo>
                  <a:pt x="600795" y="6503346"/>
                  <a:pt x="600795" y="6503511"/>
                  <a:pt x="600795" y="6503594"/>
                </a:cubicBezTo>
                <a:cubicBezTo>
                  <a:pt x="600795" y="6503677"/>
                  <a:pt x="600795" y="6503677"/>
                  <a:pt x="600795" y="6503759"/>
                </a:cubicBezTo>
                <a:cubicBezTo>
                  <a:pt x="600878" y="6504339"/>
                  <a:pt x="600961" y="6504670"/>
                  <a:pt x="600713" y="6505167"/>
                </a:cubicBezTo>
                <a:cubicBezTo>
                  <a:pt x="600630" y="6505415"/>
                  <a:pt x="600547" y="6505663"/>
                  <a:pt x="600464" y="6505829"/>
                </a:cubicBezTo>
                <a:cubicBezTo>
                  <a:pt x="600299" y="6505912"/>
                  <a:pt x="600216" y="6505995"/>
                  <a:pt x="600216" y="6506077"/>
                </a:cubicBezTo>
                <a:cubicBezTo>
                  <a:pt x="600216" y="6506160"/>
                  <a:pt x="600216" y="6506243"/>
                  <a:pt x="600299" y="6506326"/>
                </a:cubicBezTo>
                <a:cubicBezTo>
                  <a:pt x="599967" y="6506574"/>
                  <a:pt x="599719" y="6506822"/>
                  <a:pt x="599636" y="6507153"/>
                </a:cubicBezTo>
                <a:cubicBezTo>
                  <a:pt x="599554" y="6507816"/>
                  <a:pt x="599554" y="6508561"/>
                  <a:pt x="599471" y="6509223"/>
                </a:cubicBezTo>
                <a:cubicBezTo>
                  <a:pt x="599388" y="6509637"/>
                  <a:pt x="599719" y="6510051"/>
                  <a:pt x="599967" y="6510465"/>
                </a:cubicBezTo>
                <a:cubicBezTo>
                  <a:pt x="599967" y="6510713"/>
                  <a:pt x="600050" y="6511044"/>
                  <a:pt x="600050" y="6511292"/>
                </a:cubicBezTo>
                <a:cubicBezTo>
                  <a:pt x="600050" y="6511458"/>
                  <a:pt x="600050" y="6511541"/>
                  <a:pt x="600133" y="6511706"/>
                </a:cubicBezTo>
                <a:cubicBezTo>
                  <a:pt x="600133" y="6511789"/>
                  <a:pt x="600133" y="6511955"/>
                  <a:pt x="600133" y="6512037"/>
                </a:cubicBezTo>
                <a:cubicBezTo>
                  <a:pt x="599967" y="6512286"/>
                  <a:pt x="599802" y="6512451"/>
                  <a:pt x="599636" y="6512700"/>
                </a:cubicBezTo>
                <a:cubicBezTo>
                  <a:pt x="599471" y="6512782"/>
                  <a:pt x="599388" y="6512865"/>
                  <a:pt x="599305" y="6513031"/>
                </a:cubicBezTo>
                <a:cubicBezTo>
                  <a:pt x="599305" y="6513114"/>
                  <a:pt x="599305" y="6513114"/>
                  <a:pt x="599305" y="6513196"/>
                </a:cubicBezTo>
                <a:cubicBezTo>
                  <a:pt x="599305" y="6513279"/>
                  <a:pt x="599222" y="6513362"/>
                  <a:pt x="599222" y="6513445"/>
                </a:cubicBezTo>
                <a:cubicBezTo>
                  <a:pt x="599140" y="6514107"/>
                  <a:pt x="599471" y="6514852"/>
                  <a:pt x="599471" y="6515514"/>
                </a:cubicBezTo>
                <a:cubicBezTo>
                  <a:pt x="599471" y="6516011"/>
                  <a:pt x="599222" y="6516590"/>
                  <a:pt x="599057" y="6517087"/>
                </a:cubicBezTo>
                <a:cubicBezTo>
                  <a:pt x="598891" y="6517170"/>
                  <a:pt x="598809" y="6517253"/>
                  <a:pt x="598809" y="6517335"/>
                </a:cubicBezTo>
                <a:cubicBezTo>
                  <a:pt x="598809" y="6517418"/>
                  <a:pt x="598891" y="6517501"/>
                  <a:pt x="598974" y="6517584"/>
                </a:cubicBezTo>
                <a:cubicBezTo>
                  <a:pt x="598891" y="6518246"/>
                  <a:pt x="598726" y="6518908"/>
                  <a:pt x="598643" y="6519570"/>
                </a:cubicBezTo>
                <a:cubicBezTo>
                  <a:pt x="598643" y="6520233"/>
                  <a:pt x="598643" y="6520978"/>
                  <a:pt x="598560" y="6521640"/>
                </a:cubicBezTo>
                <a:cubicBezTo>
                  <a:pt x="599719" y="6515431"/>
                  <a:pt x="602948" y="6510713"/>
                  <a:pt x="607749" y="6507319"/>
                </a:cubicBezTo>
                <a:cubicBezTo>
                  <a:pt x="609073" y="6506326"/>
                  <a:pt x="609239" y="6506491"/>
                  <a:pt x="609073" y="6505746"/>
                </a:cubicBezTo>
                <a:cubicBezTo>
                  <a:pt x="606590" y="6496226"/>
                  <a:pt x="615861" y="6482237"/>
                  <a:pt x="628527" y="6474621"/>
                </a:cubicBezTo>
                <a:cubicBezTo>
                  <a:pt x="638212" y="6468826"/>
                  <a:pt x="653526" y="6460631"/>
                  <a:pt x="665861" y="6460631"/>
                </a:cubicBezTo>
                <a:cubicBezTo>
                  <a:pt x="668758" y="6460631"/>
                  <a:pt x="667268" y="6461542"/>
                  <a:pt x="665447" y="6463363"/>
                </a:cubicBezTo>
                <a:cubicBezTo>
                  <a:pt x="663708" y="6465101"/>
                  <a:pt x="662301" y="6467005"/>
                  <a:pt x="661887" y="6467585"/>
                </a:cubicBezTo>
                <a:cubicBezTo>
                  <a:pt x="661390" y="6468247"/>
                  <a:pt x="660645" y="6468992"/>
                  <a:pt x="662715" y="6468330"/>
                </a:cubicBezTo>
                <a:cubicBezTo>
                  <a:pt x="664536" y="6467750"/>
                  <a:pt x="667599" y="6466922"/>
                  <a:pt x="671407" y="6466260"/>
                </a:cubicBezTo>
                <a:cubicBezTo>
                  <a:pt x="676125" y="6465350"/>
                  <a:pt x="679105" y="6465515"/>
                  <a:pt x="681009" y="6465598"/>
                </a:cubicBezTo>
                <a:cubicBezTo>
                  <a:pt x="683327" y="6465763"/>
                  <a:pt x="684569" y="6466260"/>
                  <a:pt x="683907" y="6466840"/>
                </a:cubicBezTo>
                <a:cubicBezTo>
                  <a:pt x="683244" y="6467419"/>
                  <a:pt x="682417" y="6467998"/>
                  <a:pt x="681837" y="6468495"/>
                </a:cubicBezTo>
                <a:cubicBezTo>
                  <a:pt x="681175" y="6468992"/>
                  <a:pt x="680513" y="6469737"/>
                  <a:pt x="680182" y="6470068"/>
                </a:cubicBezTo>
                <a:cubicBezTo>
                  <a:pt x="679850" y="6470399"/>
                  <a:pt x="679768" y="6470647"/>
                  <a:pt x="680099" y="6470730"/>
                </a:cubicBezTo>
                <a:cubicBezTo>
                  <a:pt x="680182" y="6470730"/>
                  <a:pt x="680595" y="6470730"/>
                  <a:pt x="681258" y="6470647"/>
                </a:cubicBezTo>
                <a:cubicBezTo>
                  <a:pt x="683741" y="6470565"/>
                  <a:pt x="689867" y="6470399"/>
                  <a:pt x="695744" y="6472055"/>
                </a:cubicBezTo>
                <a:cubicBezTo>
                  <a:pt x="704933" y="6474704"/>
                  <a:pt x="708741" y="6478346"/>
                  <a:pt x="710479" y="6479919"/>
                </a:cubicBezTo>
                <a:cubicBezTo>
                  <a:pt x="711141" y="6480581"/>
                  <a:pt x="712631" y="6481740"/>
                  <a:pt x="712880" y="6482733"/>
                </a:cubicBezTo>
                <a:cubicBezTo>
                  <a:pt x="713045" y="6483313"/>
                  <a:pt x="712880" y="6483644"/>
                  <a:pt x="711638" y="6483975"/>
                </a:cubicBezTo>
                <a:cubicBezTo>
                  <a:pt x="710479" y="6484306"/>
                  <a:pt x="708824" y="6484554"/>
                  <a:pt x="708658" y="6484554"/>
                </a:cubicBezTo>
                <a:cubicBezTo>
                  <a:pt x="708410" y="6484554"/>
                  <a:pt x="708658" y="6485134"/>
                  <a:pt x="708906" y="6485465"/>
                </a:cubicBezTo>
                <a:cubicBezTo>
                  <a:pt x="712135" y="6489935"/>
                  <a:pt x="716522" y="6494736"/>
                  <a:pt x="717847" y="6502849"/>
                </a:cubicBezTo>
                <a:cubicBezTo>
                  <a:pt x="719419" y="6512037"/>
                  <a:pt x="722979" y="6515763"/>
                  <a:pt x="728856" y="6517915"/>
                </a:cubicBezTo>
                <a:cubicBezTo>
                  <a:pt x="733078" y="6519405"/>
                  <a:pt x="738045" y="6519736"/>
                  <a:pt x="740032" y="6521143"/>
                </a:cubicBezTo>
                <a:cubicBezTo>
                  <a:pt x="742101" y="6522551"/>
                  <a:pt x="742515" y="6524620"/>
                  <a:pt x="740032" y="6527517"/>
                </a:cubicBezTo>
                <a:cubicBezTo>
                  <a:pt x="737383" y="6530663"/>
                  <a:pt x="736472" y="6530166"/>
                  <a:pt x="738707" y="6532981"/>
                </a:cubicBezTo>
                <a:cubicBezTo>
                  <a:pt x="740446" y="6535216"/>
                  <a:pt x="740860" y="6535050"/>
                  <a:pt x="742598" y="6536209"/>
                </a:cubicBezTo>
                <a:cubicBezTo>
                  <a:pt x="743591" y="6536871"/>
                  <a:pt x="743674" y="6538113"/>
                  <a:pt x="743508" y="6538775"/>
                </a:cubicBezTo>
                <a:cubicBezTo>
                  <a:pt x="743426" y="6539438"/>
                  <a:pt x="743343" y="6539769"/>
                  <a:pt x="741687" y="6541093"/>
                </a:cubicBezTo>
                <a:cubicBezTo>
                  <a:pt x="739369" y="6543080"/>
                  <a:pt x="736306" y="6544984"/>
                  <a:pt x="735810" y="6545232"/>
                </a:cubicBezTo>
                <a:cubicBezTo>
                  <a:pt x="735230" y="6545563"/>
                  <a:pt x="735313" y="6545895"/>
                  <a:pt x="735479" y="6545895"/>
                </a:cubicBezTo>
                <a:cubicBezTo>
                  <a:pt x="735727" y="6545977"/>
                  <a:pt x="736555" y="6545895"/>
                  <a:pt x="736969" y="6545895"/>
                </a:cubicBezTo>
                <a:cubicBezTo>
                  <a:pt x="737548" y="6545895"/>
                  <a:pt x="737879" y="6545812"/>
                  <a:pt x="739618" y="6545729"/>
                </a:cubicBezTo>
                <a:cubicBezTo>
                  <a:pt x="741108" y="6545646"/>
                  <a:pt x="742101" y="6546060"/>
                  <a:pt x="743095" y="6547550"/>
                </a:cubicBezTo>
                <a:cubicBezTo>
                  <a:pt x="744336" y="6549371"/>
                  <a:pt x="743839" y="6549537"/>
                  <a:pt x="743343" y="6550696"/>
                </a:cubicBezTo>
                <a:cubicBezTo>
                  <a:pt x="741687" y="6554835"/>
                  <a:pt x="742598" y="6556490"/>
                  <a:pt x="744253" y="6559057"/>
                </a:cubicBezTo>
                <a:cubicBezTo>
                  <a:pt x="746902" y="6563278"/>
                  <a:pt x="749551" y="6569652"/>
                  <a:pt x="737714" y="6574123"/>
                </a:cubicBezTo>
                <a:cubicBezTo>
                  <a:pt x="723889" y="6579338"/>
                  <a:pt x="719254" y="6577020"/>
                  <a:pt x="713211" y="6593245"/>
                </a:cubicBezTo>
                <a:cubicBezTo>
                  <a:pt x="707996" y="6607152"/>
                  <a:pt x="705347" y="6612864"/>
                  <a:pt x="712549" y="6614685"/>
                </a:cubicBezTo>
                <a:cubicBezTo>
                  <a:pt x="722896" y="6617251"/>
                  <a:pt x="731836" y="6620314"/>
                  <a:pt x="735562" y="6622052"/>
                </a:cubicBezTo>
                <a:cubicBezTo>
                  <a:pt x="738624" y="6623459"/>
                  <a:pt x="740032" y="6624701"/>
                  <a:pt x="740777" y="6625363"/>
                </a:cubicBezTo>
                <a:cubicBezTo>
                  <a:pt x="740860" y="6625281"/>
                  <a:pt x="740942" y="6625281"/>
                  <a:pt x="741025" y="6625198"/>
                </a:cubicBezTo>
                <a:cubicBezTo>
                  <a:pt x="741108" y="6625115"/>
                  <a:pt x="741191" y="6625032"/>
                  <a:pt x="741356" y="6624949"/>
                </a:cubicBezTo>
                <a:cubicBezTo>
                  <a:pt x="741356" y="6624949"/>
                  <a:pt x="741356" y="6624867"/>
                  <a:pt x="741356" y="6624867"/>
                </a:cubicBezTo>
                <a:cubicBezTo>
                  <a:pt x="741522" y="6624784"/>
                  <a:pt x="741604" y="6624784"/>
                  <a:pt x="741770" y="6624701"/>
                </a:cubicBezTo>
                <a:lnTo>
                  <a:pt x="741936" y="6624618"/>
                </a:lnTo>
                <a:cubicBezTo>
                  <a:pt x="741936" y="6624618"/>
                  <a:pt x="742018" y="6624536"/>
                  <a:pt x="742018" y="6624536"/>
                </a:cubicBezTo>
                <a:cubicBezTo>
                  <a:pt x="742184" y="6624453"/>
                  <a:pt x="742349" y="6624453"/>
                  <a:pt x="742432" y="6624370"/>
                </a:cubicBezTo>
                <a:cubicBezTo>
                  <a:pt x="742515" y="6624370"/>
                  <a:pt x="742598" y="6624287"/>
                  <a:pt x="742598" y="6624287"/>
                </a:cubicBezTo>
                <a:cubicBezTo>
                  <a:pt x="742846" y="6624370"/>
                  <a:pt x="743095" y="6624536"/>
                  <a:pt x="743260" y="6624453"/>
                </a:cubicBezTo>
                <a:cubicBezTo>
                  <a:pt x="743508" y="6624370"/>
                  <a:pt x="743674" y="6623956"/>
                  <a:pt x="743922" y="6623873"/>
                </a:cubicBezTo>
                <a:cubicBezTo>
                  <a:pt x="744171" y="6623791"/>
                  <a:pt x="744419" y="6623542"/>
                  <a:pt x="744667" y="6623459"/>
                </a:cubicBezTo>
                <a:cubicBezTo>
                  <a:pt x="744916" y="6623377"/>
                  <a:pt x="745247" y="6623459"/>
                  <a:pt x="745578" y="6623294"/>
                </a:cubicBezTo>
                <a:cubicBezTo>
                  <a:pt x="745826" y="6623211"/>
                  <a:pt x="745992" y="6622880"/>
                  <a:pt x="746323" y="6622797"/>
                </a:cubicBezTo>
                <a:cubicBezTo>
                  <a:pt x="746489" y="6622714"/>
                  <a:pt x="746654" y="6622797"/>
                  <a:pt x="746820" y="6622797"/>
                </a:cubicBezTo>
                <a:cubicBezTo>
                  <a:pt x="746985" y="6622797"/>
                  <a:pt x="747151" y="6622880"/>
                  <a:pt x="747316" y="6622797"/>
                </a:cubicBezTo>
                <a:cubicBezTo>
                  <a:pt x="747399" y="6622714"/>
                  <a:pt x="747565" y="6622632"/>
                  <a:pt x="747647" y="6622549"/>
                </a:cubicBezTo>
                <a:cubicBezTo>
                  <a:pt x="747896" y="6622549"/>
                  <a:pt x="748144" y="6622549"/>
                  <a:pt x="748392" y="6622466"/>
                </a:cubicBezTo>
                <a:cubicBezTo>
                  <a:pt x="749055" y="6622218"/>
                  <a:pt x="749800" y="6622135"/>
                  <a:pt x="750379" y="6621887"/>
                </a:cubicBezTo>
                <a:cubicBezTo>
                  <a:pt x="750710" y="6621721"/>
                  <a:pt x="750876" y="6621390"/>
                  <a:pt x="751041" y="6620976"/>
                </a:cubicBezTo>
                <a:cubicBezTo>
                  <a:pt x="751124" y="6620976"/>
                  <a:pt x="751124" y="6620976"/>
                  <a:pt x="751207" y="6620893"/>
                </a:cubicBezTo>
                <a:cubicBezTo>
                  <a:pt x="751373" y="6620810"/>
                  <a:pt x="751538" y="6620893"/>
                  <a:pt x="751704" y="6620976"/>
                </a:cubicBezTo>
                <a:cubicBezTo>
                  <a:pt x="751869" y="6621059"/>
                  <a:pt x="752118" y="6621142"/>
                  <a:pt x="752200" y="6621059"/>
                </a:cubicBezTo>
                <a:cubicBezTo>
                  <a:pt x="752449" y="6620976"/>
                  <a:pt x="752614" y="6620562"/>
                  <a:pt x="752862" y="6620397"/>
                </a:cubicBezTo>
                <a:cubicBezTo>
                  <a:pt x="752945" y="6620314"/>
                  <a:pt x="753111" y="6620314"/>
                  <a:pt x="753194" y="6620231"/>
                </a:cubicBezTo>
                <a:cubicBezTo>
                  <a:pt x="753608" y="6620397"/>
                  <a:pt x="753939" y="6620562"/>
                  <a:pt x="754270" y="6620397"/>
                </a:cubicBezTo>
                <a:cubicBezTo>
                  <a:pt x="754849" y="6620065"/>
                  <a:pt x="755429" y="6619569"/>
                  <a:pt x="756008" y="6619238"/>
                </a:cubicBezTo>
                <a:cubicBezTo>
                  <a:pt x="756588" y="6618907"/>
                  <a:pt x="757084" y="6618327"/>
                  <a:pt x="757664" y="6617996"/>
                </a:cubicBezTo>
                <a:cubicBezTo>
                  <a:pt x="757995" y="6617830"/>
                  <a:pt x="758160" y="6617499"/>
                  <a:pt x="758326" y="6617085"/>
                </a:cubicBezTo>
                <a:cubicBezTo>
                  <a:pt x="758574" y="6617168"/>
                  <a:pt x="758906" y="6617334"/>
                  <a:pt x="759071" y="6617251"/>
                </a:cubicBezTo>
                <a:cubicBezTo>
                  <a:pt x="759319" y="6617085"/>
                  <a:pt x="759319" y="6616423"/>
                  <a:pt x="759568" y="6616340"/>
                </a:cubicBezTo>
                <a:cubicBezTo>
                  <a:pt x="759816" y="6616175"/>
                  <a:pt x="760147" y="6616175"/>
                  <a:pt x="760396" y="6616009"/>
                </a:cubicBezTo>
                <a:cubicBezTo>
                  <a:pt x="760644" y="6615844"/>
                  <a:pt x="760975" y="6615926"/>
                  <a:pt x="761223" y="6615761"/>
                </a:cubicBezTo>
                <a:cubicBezTo>
                  <a:pt x="761472" y="6615595"/>
                  <a:pt x="761803" y="6615595"/>
                  <a:pt x="762051" y="6615430"/>
                </a:cubicBezTo>
                <a:cubicBezTo>
                  <a:pt x="762300" y="6615264"/>
                  <a:pt x="762465" y="6615016"/>
                  <a:pt x="762714" y="6614850"/>
                </a:cubicBezTo>
                <a:cubicBezTo>
                  <a:pt x="762796" y="6614768"/>
                  <a:pt x="762962" y="6614685"/>
                  <a:pt x="763045" y="6614602"/>
                </a:cubicBezTo>
                <a:cubicBezTo>
                  <a:pt x="763624" y="6614354"/>
                  <a:pt x="764617" y="6614602"/>
                  <a:pt x="765114" y="6614271"/>
                </a:cubicBezTo>
                <a:cubicBezTo>
                  <a:pt x="765694" y="6613857"/>
                  <a:pt x="765942" y="6613029"/>
                  <a:pt x="766521" y="6612615"/>
                </a:cubicBezTo>
                <a:cubicBezTo>
                  <a:pt x="767101" y="6612201"/>
                  <a:pt x="767929" y="6612284"/>
                  <a:pt x="768508" y="6611870"/>
                </a:cubicBezTo>
                <a:cubicBezTo>
                  <a:pt x="769005" y="6611539"/>
                  <a:pt x="769170" y="6610877"/>
                  <a:pt x="769584" y="6610380"/>
                </a:cubicBezTo>
                <a:cubicBezTo>
                  <a:pt x="769750" y="6610297"/>
                  <a:pt x="769915" y="6610297"/>
                  <a:pt x="770081" y="6610132"/>
                </a:cubicBezTo>
                <a:cubicBezTo>
                  <a:pt x="770164" y="6610049"/>
                  <a:pt x="770246" y="6609801"/>
                  <a:pt x="770246" y="6609635"/>
                </a:cubicBezTo>
                <a:cubicBezTo>
                  <a:pt x="770412" y="6609470"/>
                  <a:pt x="770495" y="6609221"/>
                  <a:pt x="770660" y="6609056"/>
                </a:cubicBezTo>
                <a:cubicBezTo>
                  <a:pt x="770826" y="6608973"/>
                  <a:pt x="770991" y="6608890"/>
                  <a:pt x="771157" y="6608725"/>
                </a:cubicBezTo>
                <a:cubicBezTo>
                  <a:pt x="771405" y="6608559"/>
                  <a:pt x="771736" y="6608559"/>
                  <a:pt x="771985" y="6608393"/>
                </a:cubicBezTo>
                <a:cubicBezTo>
                  <a:pt x="772233" y="6608228"/>
                  <a:pt x="772233" y="6607814"/>
                  <a:pt x="772481" y="6607648"/>
                </a:cubicBezTo>
                <a:cubicBezTo>
                  <a:pt x="772647" y="6607566"/>
                  <a:pt x="772730" y="6607400"/>
                  <a:pt x="772895" y="6607235"/>
                </a:cubicBezTo>
                <a:cubicBezTo>
                  <a:pt x="773475" y="6606903"/>
                  <a:pt x="774468" y="6607069"/>
                  <a:pt x="774965" y="6606655"/>
                </a:cubicBezTo>
                <a:cubicBezTo>
                  <a:pt x="775462" y="6606241"/>
                  <a:pt x="775875" y="6605662"/>
                  <a:pt x="776455" y="6605165"/>
                </a:cubicBezTo>
                <a:cubicBezTo>
                  <a:pt x="776703" y="6604917"/>
                  <a:pt x="776869" y="6604586"/>
                  <a:pt x="777034" y="6604254"/>
                </a:cubicBezTo>
                <a:cubicBezTo>
                  <a:pt x="777283" y="6604337"/>
                  <a:pt x="777614" y="6604420"/>
                  <a:pt x="777697" y="6604337"/>
                </a:cubicBezTo>
                <a:cubicBezTo>
                  <a:pt x="777945" y="6604172"/>
                  <a:pt x="777862" y="6603675"/>
                  <a:pt x="778110" y="6603427"/>
                </a:cubicBezTo>
                <a:cubicBezTo>
                  <a:pt x="778276" y="6603261"/>
                  <a:pt x="778359" y="6602930"/>
                  <a:pt x="778442" y="6602682"/>
                </a:cubicBezTo>
                <a:lnTo>
                  <a:pt x="778690" y="6602682"/>
                </a:lnTo>
                <a:lnTo>
                  <a:pt x="779021" y="6602268"/>
                </a:lnTo>
                <a:lnTo>
                  <a:pt x="779021" y="6602185"/>
                </a:lnTo>
                <a:cubicBezTo>
                  <a:pt x="779104" y="6602102"/>
                  <a:pt x="779187" y="6602102"/>
                  <a:pt x="779187" y="6602019"/>
                </a:cubicBezTo>
                <a:cubicBezTo>
                  <a:pt x="779269" y="6601937"/>
                  <a:pt x="779435" y="6601854"/>
                  <a:pt x="779518" y="6601771"/>
                </a:cubicBezTo>
                <a:cubicBezTo>
                  <a:pt x="779683" y="6601771"/>
                  <a:pt x="779849" y="6601771"/>
                  <a:pt x="779932" y="6601688"/>
                </a:cubicBezTo>
                <a:cubicBezTo>
                  <a:pt x="780180" y="6601523"/>
                  <a:pt x="780428" y="6601440"/>
                  <a:pt x="780677" y="6601192"/>
                </a:cubicBezTo>
                <a:cubicBezTo>
                  <a:pt x="780760" y="6601109"/>
                  <a:pt x="780760" y="6601109"/>
                  <a:pt x="780760" y="6601026"/>
                </a:cubicBezTo>
                <a:cubicBezTo>
                  <a:pt x="780842" y="6601026"/>
                  <a:pt x="780842" y="6600943"/>
                  <a:pt x="780925" y="6600943"/>
                </a:cubicBezTo>
                <a:cubicBezTo>
                  <a:pt x="781091" y="6600778"/>
                  <a:pt x="781173" y="6600447"/>
                  <a:pt x="781256" y="6600198"/>
                </a:cubicBezTo>
                <a:cubicBezTo>
                  <a:pt x="781422" y="6600115"/>
                  <a:pt x="781505" y="6599950"/>
                  <a:pt x="781670" y="6599867"/>
                </a:cubicBezTo>
                <a:cubicBezTo>
                  <a:pt x="781753" y="6599784"/>
                  <a:pt x="781836" y="6599702"/>
                  <a:pt x="781918" y="6599619"/>
                </a:cubicBezTo>
                <a:cubicBezTo>
                  <a:pt x="782167" y="6599453"/>
                  <a:pt x="782415" y="6599288"/>
                  <a:pt x="782581" y="6599122"/>
                </a:cubicBezTo>
                <a:cubicBezTo>
                  <a:pt x="782829" y="6599122"/>
                  <a:pt x="783160" y="6599205"/>
                  <a:pt x="783326" y="6599039"/>
                </a:cubicBezTo>
                <a:cubicBezTo>
                  <a:pt x="783408" y="6598957"/>
                  <a:pt x="783326" y="6598708"/>
                  <a:pt x="783326" y="6598460"/>
                </a:cubicBezTo>
                <a:cubicBezTo>
                  <a:pt x="783408" y="6598377"/>
                  <a:pt x="783491" y="6598212"/>
                  <a:pt x="783574" y="6598129"/>
                </a:cubicBezTo>
                <a:lnTo>
                  <a:pt x="783657" y="6598212"/>
                </a:lnTo>
                <a:cubicBezTo>
                  <a:pt x="783740" y="6598129"/>
                  <a:pt x="783822" y="6598046"/>
                  <a:pt x="783988" y="6598046"/>
                </a:cubicBezTo>
                <a:cubicBezTo>
                  <a:pt x="784071" y="6597880"/>
                  <a:pt x="784071" y="6597715"/>
                  <a:pt x="784154" y="6597632"/>
                </a:cubicBezTo>
                <a:cubicBezTo>
                  <a:pt x="784236" y="6597632"/>
                  <a:pt x="784236" y="6597632"/>
                  <a:pt x="784319" y="6597549"/>
                </a:cubicBezTo>
                <a:cubicBezTo>
                  <a:pt x="784402" y="6597466"/>
                  <a:pt x="784402" y="6597218"/>
                  <a:pt x="784319" y="6597053"/>
                </a:cubicBezTo>
                <a:cubicBezTo>
                  <a:pt x="784319" y="6597053"/>
                  <a:pt x="784319" y="6596970"/>
                  <a:pt x="784319" y="6596970"/>
                </a:cubicBezTo>
                <a:cubicBezTo>
                  <a:pt x="784650" y="6596887"/>
                  <a:pt x="785064" y="6596804"/>
                  <a:pt x="785230" y="6596639"/>
                </a:cubicBezTo>
                <a:cubicBezTo>
                  <a:pt x="785312" y="6596556"/>
                  <a:pt x="785312" y="6596556"/>
                  <a:pt x="785395" y="6596473"/>
                </a:cubicBezTo>
                <a:cubicBezTo>
                  <a:pt x="785478" y="6596473"/>
                  <a:pt x="785478" y="6596473"/>
                  <a:pt x="785561" y="6596390"/>
                </a:cubicBezTo>
                <a:cubicBezTo>
                  <a:pt x="785726" y="6596142"/>
                  <a:pt x="785975" y="6595976"/>
                  <a:pt x="786140" y="6595728"/>
                </a:cubicBezTo>
                <a:cubicBezTo>
                  <a:pt x="786306" y="6595480"/>
                  <a:pt x="786306" y="6595066"/>
                  <a:pt x="786471" y="6594818"/>
                </a:cubicBezTo>
                <a:cubicBezTo>
                  <a:pt x="786637" y="6594569"/>
                  <a:pt x="786637" y="6594238"/>
                  <a:pt x="786885" y="6593990"/>
                </a:cubicBezTo>
                <a:cubicBezTo>
                  <a:pt x="786885" y="6593907"/>
                  <a:pt x="786968" y="6593907"/>
                  <a:pt x="786968" y="6593824"/>
                </a:cubicBezTo>
                <a:cubicBezTo>
                  <a:pt x="787216" y="6593576"/>
                  <a:pt x="787382" y="6593327"/>
                  <a:pt x="787630" y="6593079"/>
                </a:cubicBezTo>
                <a:cubicBezTo>
                  <a:pt x="787796" y="6592914"/>
                  <a:pt x="787879" y="6592748"/>
                  <a:pt x="787961" y="6592582"/>
                </a:cubicBezTo>
                <a:cubicBezTo>
                  <a:pt x="788044" y="6592582"/>
                  <a:pt x="788044" y="6592500"/>
                  <a:pt x="788127" y="6592500"/>
                </a:cubicBezTo>
                <a:cubicBezTo>
                  <a:pt x="788127" y="6592500"/>
                  <a:pt x="788127" y="6592417"/>
                  <a:pt x="788210" y="6592417"/>
                </a:cubicBezTo>
                <a:cubicBezTo>
                  <a:pt x="788458" y="6592334"/>
                  <a:pt x="788624" y="6592334"/>
                  <a:pt x="788789" y="6592251"/>
                </a:cubicBezTo>
                <a:cubicBezTo>
                  <a:pt x="788955" y="6592003"/>
                  <a:pt x="789452" y="6592086"/>
                  <a:pt x="789617" y="6591837"/>
                </a:cubicBezTo>
                <a:cubicBezTo>
                  <a:pt x="789783" y="6591672"/>
                  <a:pt x="789534" y="6591092"/>
                  <a:pt x="789617" y="6590844"/>
                </a:cubicBezTo>
                <a:cubicBezTo>
                  <a:pt x="789783" y="6590761"/>
                  <a:pt x="789948" y="6590679"/>
                  <a:pt x="790196" y="6590596"/>
                </a:cubicBezTo>
                <a:cubicBezTo>
                  <a:pt x="790362" y="6590596"/>
                  <a:pt x="790610" y="6590513"/>
                  <a:pt x="790693" y="6590430"/>
                </a:cubicBezTo>
                <a:cubicBezTo>
                  <a:pt x="790776" y="6590347"/>
                  <a:pt x="790776" y="6590265"/>
                  <a:pt x="790776" y="6590099"/>
                </a:cubicBezTo>
                <a:cubicBezTo>
                  <a:pt x="790942" y="6589851"/>
                  <a:pt x="791024" y="6589520"/>
                  <a:pt x="791107" y="6589271"/>
                </a:cubicBezTo>
                <a:cubicBezTo>
                  <a:pt x="791355" y="6589271"/>
                  <a:pt x="791769" y="6589271"/>
                  <a:pt x="791852" y="6589106"/>
                </a:cubicBezTo>
                <a:cubicBezTo>
                  <a:pt x="792018" y="6588857"/>
                  <a:pt x="792018" y="6588526"/>
                  <a:pt x="792183" y="6588278"/>
                </a:cubicBezTo>
                <a:cubicBezTo>
                  <a:pt x="792266" y="6588112"/>
                  <a:pt x="792266" y="6587864"/>
                  <a:pt x="792266" y="6587616"/>
                </a:cubicBezTo>
                <a:cubicBezTo>
                  <a:pt x="792514" y="6587450"/>
                  <a:pt x="792763" y="6587285"/>
                  <a:pt x="792928" y="6587036"/>
                </a:cubicBezTo>
                <a:cubicBezTo>
                  <a:pt x="793011" y="6587036"/>
                  <a:pt x="793094" y="6586953"/>
                  <a:pt x="793177" y="6586871"/>
                </a:cubicBezTo>
                <a:cubicBezTo>
                  <a:pt x="793342" y="6586622"/>
                  <a:pt x="793756" y="6586622"/>
                  <a:pt x="793922" y="6586374"/>
                </a:cubicBezTo>
                <a:cubicBezTo>
                  <a:pt x="793922" y="6586291"/>
                  <a:pt x="793922" y="6586291"/>
                  <a:pt x="793922" y="6586208"/>
                </a:cubicBezTo>
                <a:cubicBezTo>
                  <a:pt x="794170" y="6586043"/>
                  <a:pt x="794501" y="6585877"/>
                  <a:pt x="794667" y="6585629"/>
                </a:cubicBezTo>
                <a:cubicBezTo>
                  <a:pt x="795081" y="6585049"/>
                  <a:pt x="795577" y="6584553"/>
                  <a:pt x="795991" y="6583973"/>
                </a:cubicBezTo>
                <a:cubicBezTo>
                  <a:pt x="796157" y="6583725"/>
                  <a:pt x="796239" y="6583311"/>
                  <a:pt x="796239" y="6582980"/>
                </a:cubicBezTo>
                <a:cubicBezTo>
                  <a:pt x="796322" y="6582980"/>
                  <a:pt x="796405" y="6582897"/>
                  <a:pt x="796405" y="6582814"/>
                </a:cubicBezTo>
                <a:cubicBezTo>
                  <a:pt x="796571" y="6582566"/>
                  <a:pt x="796571" y="6582235"/>
                  <a:pt x="796736" y="6581987"/>
                </a:cubicBezTo>
                <a:cubicBezTo>
                  <a:pt x="796902" y="6581738"/>
                  <a:pt x="796984" y="6581490"/>
                  <a:pt x="797150" y="6581242"/>
                </a:cubicBezTo>
                <a:cubicBezTo>
                  <a:pt x="797316" y="6580993"/>
                  <a:pt x="797067" y="6580497"/>
                  <a:pt x="797233" y="6580248"/>
                </a:cubicBezTo>
                <a:cubicBezTo>
                  <a:pt x="797233" y="6580248"/>
                  <a:pt x="797233" y="6580165"/>
                  <a:pt x="797316" y="6580165"/>
                </a:cubicBezTo>
                <a:cubicBezTo>
                  <a:pt x="797481" y="6579917"/>
                  <a:pt x="797729" y="6579752"/>
                  <a:pt x="797978" y="6579503"/>
                </a:cubicBezTo>
                <a:cubicBezTo>
                  <a:pt x="798061" y="6579420"/>
                  <a:pt x="798143" y="6579338"/>
                  <a:pt x="798226" y="6579338"/>
                </a:cubicBezTo>
                <a:cubicBezTo>
                  <a:pt x="798723" y="6579255"/>
                  <a:pt x="799302" y="6579172"/>
                  <a:pt x="799468" y="6578841"/>
                </a:cubicBezTo>
                <a:cubicBezTo>
                  <a:pt x="799633" y="6578593"/>
                  <a:pt x="799551" y="6578262"/>
                  <a:pt x="799468" y="6577930"/>
                </a:cubicBezTo>
                <a:cubicBezTo>
                  <a:pt x="799965" y="6577185"/>
                  <a:pt x="800461" y="6576358"/>
                  <a:pt x="800875" y="6575530"/>
                </a:cubicBezTo>
                <a:cubicBezTo>
                  <a:pt x="801123" y="6575447"/>
                  <a:pt x="801289" y="6575281"/>
                  <a:pt x="801372" y="6575116"/>
                </a:cubicBezTo>
                <a:cubicBezTo>
                  <a:pt x="801703" y="6574536"/>
                  <a:pt x="801951" y="6573874"/>
                  <a:pt x="802200" y="6573212"/>
                </a:cubicBezTo>
                <a:cubicBezTo>
                  <a:pt x="802282" y="6573046"/>
                  <a:pt x="802365" y="6572798"/>
                  <a:pt x="802365" y="6572550"/>
                </a:cubicBezTo>
                <a:cubicBezTo>
                  <a:pt x="802448" y="6572467"/>
                  <a:pt x="802531" y="6572384"/>
                  <a:pt x="802614" y="6572301"/>
                </a:cubicBezTo>
                <a:cubicBezTo>
                  <a:pt x="802779" y="6572053"/>
                  <a:pt x="802779" y="6571722"/>
                  <a:pt x="802945" y="6571474"/>
                </a:cubicBezTo>
                <a:cubicBezTo>
                  <a:pt x="803027" y="6571391"/>
                  <a:pt x="802945" y="6571225"/>
                  <a:pt x="802862" y="6571060"/>
                </a:cubicBezTo>
                <a:cubicBezTo>
                  <a:pt x="803276" y="6570563"/>
                  <a:pt x="803855" y="6570066"/>
                  <a:pt x="804021" y="6569487"/>
                </a:cubicBezTo>
                <a:cubicBezTo>
                  <a:pt x="804104" y="6569321"/>
                  <a:pt x="804104" y="6569238"/>
                  <a:pt x="804104" y="6569073"/>
                </a:cubicBezTo>
                <a:cubicBezTo>
                  <a:pt x="804186" y="6568825"/>
                  <a:pt x="804352" y="6568659"/>
                  <a:pt x="804435" y="6568411"/>
                </a:cubicBezTo>
                <a:cubicBezTo>
                  <a:pt x="804517" y="6568328"/>
                  <a:pt x="804435" y="6568162"/>
                  <a:pt x="804435" y="6568080"/>
                </a:cubicBezTo>
                <a:cubicBezTo>
                  <a:pt x="804517" y="6567914"/>
                  <a:pt x="804600" y="6567748"/>
                  <a:pt x="804683" y="6567583"/>
                </a:cubicBezTo>
                <a:cubicBezTo>
                  <a:pt x="804766" y="6567335"/>
                  <a:pt x="804766" y="6567086"/>
                  <a:pt x="804766" y="6566838"/>
                </a:cubicBezTo>
                <a:cubicBezTo>
                  <a:pt x="804849" y="6566672"/>
                  <a:pt x="805014" y="6566424"/>
                  <a:pt x="805097" y="6566258"/>
                </a:cubicBezTo>
                <a:cubicBezTo>
                  <a:pt x="805262" y="6566176"/>
                  <a:pt x="805428" y="6566176"/>
                  <a:pt x="805428" y="6566010"/>
                </a:cubicBezTo>
                <a:cubicBezTo>
                  <a:pt x="805428" y="6565927"/>
                  <a:pt x="805428" y="6565845"/>
                  <a:pt x="805428" y="6565762"/>
                </a:cubicBezTo>
                <a:cubicBezTo>
                  <a:pt x="805594" y="6565513"/>
                  <a:pt x="805759" y="6565265"/>
                  <a:pt x="806008" y="6565017"/>
                </a:cubicBezTo>
                <a:cubicBezTo>
                  <a:pt x="806504" y="6564437"/>
                  <a:pt x="806421" y="6564272"/>
                  <a:pt x="806587" y="6563609"/>
                </a:cubicBezTo>
                <a:cubicBezTo>
                  <a:pt x="806670" y="6563196"/>
                  <a:pt x="806752" y="6562864"/>
                  <a:pt x="806918" y="6562451"/>
                </a:cubicBezTo>
                <a:cubicBezTo>
                  <a:pt x="807166" y="6562285"/>
                  <a:pt x="807332" y="6562119"/>
                  <a:pt x="807415" y="6561954"/>
                </a:cubicBezTo>
                <a:cubicBezTo>
                  <a:pt x="807663" y="6561292"/>
                  <a:pt x="807911" y="6560629"/>
                  <a:pt x="808160" y="6560050"/>
                </a:cubicBezTo>
                <a:cubicBezTo>
                  <a:pt x="808243" y="6559802"/>
                  <a:pt x="808325" y="6559470"/>
                  <a:pt x="808325" y="6559222"/>
                </a:cubicBezTo>
                <a:cubicBezTo>
                  <a:pt x="808408" y="6559139"/>
                  <a:pt x="808491" y="6558974"/>
                  <a:pt x="808491" y="6558891"/>
                </a:cubicBezTo>
                <a:cubicBezTo>
                  <a:pt x="808574" y="6558643"/>
                  <a:pt x="808739" y="6558394"/>
                  <a:pt x="808822" y="6558063"/>
                </a:cubicBezTo>
                <a:cubicBezTo>
                  <a:pt x="808905" y="6557815"/>
                  <a:pt x="808491" y="6557318"/>
                  <a:pt x="808574" y="6557070"/>
                </a:cubicBezTo>
                <a:cubicBezTo>
                  <a:pt x="808656" y="6556821"/>
                  <a:pt x="809153" y="6556656"/>
                  <a:pt x="809236" y="6556408"/>
                </a:cubicBezTo>
                <a:cubicBezTo>
                  <a:pt x="809319" y="6556159"/>
                  <a:pt x="809153" y="6555745"/>
                  <a:pt x="809236" y="6555497"/>
                </a:cubicBezTo>
                <a:cubicBezTo>
                  <a:pt x="809319" y="6555249"/>
                  <a:pt x="809815" y="6555083"/>
                  <a:pt x="809898" y="6554752"/>
                </a:cubicBezTo>
                <a:cubicBezTo>
                  <a:pt x="809981" y="6554504"/>
                  <a:pt x="809484" y="6554007"/>
                  <a:pt x="809567" y="6553759"/>
                </a:cubicBezTo>
                <a:cubicBezTo>
                  <a:pt x="809650" y="6553510"/>
                  <a:pt x="810229" y="6553345"/>
                  <a:pt x="810312" y="6553096"/>
                </a:cubicBezTo>
                <a:cubicBezTo>
                  <a:pt x="810395" y="6552848"/>
                  <a:pt x="810395" y="6552517"/>
                  <a:pt x="810478" y="6552269"/>
                </a:cubicBezTo>
                <a:cubicBezTo>
                  <a:pt x="810478" y="6552103"/>
                  <a:pt x="810478" y="6551937"/>
                  <a:pt x="810395" y="6551772"/>
                </a:cubicBezTo>
                <a:cubicBezTo>
                  <a:pt x="810726" y="6551275"/>
                  <a:pt x="811057" y="6550779"/>
                  <a:pt x="811223" y="6550116"/>
                </a:cubicBezTo>
                <a:cubicBezTo>
                  <a:pt x="811305" y="6549785"/>
                  <a:pt x="811388" y="6549454"/>
                  <a:pt x="811471" y="6549123"/>
                </a:cubicBezTo>
                <a:cubicBezTo>
                  <a:pt x="811637" y="6548875"/>
                  <a:pt x="811802" y="6548626"/>
                  <a:pt x="811885" y="6548295"/>
                </a:cubicBezTo>
                <a:cubicBezTo>
                  <a:pt x="811968" y="6548047"/>
                  <a:pt x="811885" y="6547798"/>
                  <a:pt x="811802" y="6547550"/>
                </a:cubicBezTo>
                <a:cubicBezTo>
                  <a:pt x="811802" y="6547385"/>
                  <a:pt x="811885" y="6547302"/>
                  <a:pt x="811885" y="6547136"/>
                </a:cubicBezTo>
                <a:cubicBezTo>
                  <a:pt x="811968" y="6546391"/>
                  <a:pt x="812050" y="6545729"/>
                  <a:pt x="811968" y="6544984"/>
                </a:cubicBezTo>
                <a:cubicBezTo>
                  <a:pt x="811968" y="6544901"/>
                  <a:pt x="811968" y="6544818"/>
                  <a:pt x="811968" y="6544653"/>
                </a:cubicBezTo>
                <a:cubicBezTo>
                  <a:pt x="812050" y="6544487"/>
                  <a:pt x="812133" y="6544239"/>
                  <a:pt x="812216" y="6544073"/>
                </a:cubicBezTo>
                <a:cubicBezTo>
                  <a:pt x="812216" y="6543991"/>
                  <a:pt x="812216" y="6543825"/>
                  <a:pt x="812216" y="6543742"/>
                </a:cubicBezTo>
                <a:cubicBezTo>
                  <a:pt x="812216" y="6543659"/>
                  <a:pt x="812216" y="6543659"/>
                  <a:pt x="812216" y="6543577"/>
                </a:cubicBezTo>
                <a:cubicBezTo>
                  <a:pt x="812133" y="6542997"/>
                  <a:pt x="812050" y="6542666"/>
                  <a:pt x="812299" y="6542169"/>
                </a:cubicBezTo>
                <a:cubicBezTo>
                  <a:pt x="812382" y="6541921"/>
                  <a:pt x="812464" y="6541673"/>
                  <a:pt x="812547" y="6541507"/>
                </a:cubicBezTo>
                <a:cubicBezTo>
                  <a:pt x="812713" y="6541424"/>
                  <a:pt x="812796" y="6541342"/>
                  <a:pt x="812796" y="6541259"/>
                </a:cubicBezTo>
                <a:cubicBezTo>
                  <a:pt x="812796" y="6541176"/>
                  <a:pt x="812796" y="6541093"/>
                  <a:pt x="812713" y="6541010"/>
                </a:cubicBezTo>
                <a:cubicBezTo>
                  <a:pt x="813044" y="6540762"/>
                  <a:pt x="813292" y="6540514"/>
                  <a:pt x="813375" y="6540183"/>
                </a:cubicBezTo>
                <a:cubicBezTo>
                  <a:pt x="813458" y="6539520"/>
                  <a:pt x="813458" y="6538775"/>
                  <a:pt x="813540" y="6538113"/>
                </a:cubicBezTo>
                <a:cubicBezTo>
                  <a:pt x="813623" y="6537699"/>
                  <a:pt x="813292" y="6537285"/>
                  <a:pt x="813044" y="6536871"/>
                </a:cubicBezTo>
                <a:cubicBezTo>
                  <a:pt x="813044" y="6536623"/>
                  <a:pt x="812961" y="6536292"/>
                  <a:pt x="812961" y="6536044"/>
                </a:cubicBezTo>
                <a:cubicBezTo>
                  <a:pt x="812961" y="6535878"/>
                  <a:pt x="812961" y="6535795"/>
                  <a:pt x="812878" y="6535630"/>
                </a:cubicBezTo>
                <a:cubicBezTo>
                  <a:pt x="812878" y="6535547"/>
                  <a:pt x="812878" y="6535381"/>
                  <a:pt x="812878" y="6535299"/>
                </a:cubicBezTo>
                <a:cubicBezTo>
                  <a:pt x="813044" y="6535050"/>
                  <a:pt x="813209" y="6534885"/>
                  <a:pt x="813375" y="6534636"/>
                </a:cubicBezTo>
                <a:cubicBezTo>
                  <a:pt x="813540" y="6534554"/>
                  <a:pt x="813623" y="6534471"/>
                  <a:pt x="813706" y="6534305"/>
                </a:cubicBezTo>
                <a:cubicBezTo>
                  <a:pt x="813706" y="6534223"/>
                  <a:pt x="813706" y="6534223"/>
                  <a:pt x="813706" y="6534140"/>
                </a:cubicBezTo>
                <a:cubicBezTo>
                  <a:pt x="813706" y="6534057"/>
                  <a:pt x="813789" y="6533974"/>
                  <a:pt x="813789" y="6533891"/>
                </a:cubicBezTo>
                <a:cubicBezTo>
                  <a:pt x="813872" y="6533229"/>
                  <a:pt x="813540" y="6532484"/>
                  <a:pt x="813540" y="6531822"/>
                </a:cubicBezTo>
                <a:cubicBezTo>
                  <a:pt x="813540" y="6531325"/>
                  <a:pt x="813789" y="6530746"/>
                  <a:pt x="813954" y="6530249"/>
                </a:cubicBezTo>
                <a:cubicBezTo>
                  <a:pt x="814120" y="6530166"/>
                  <a:pt x="814203" y="6530084"/>
                  <a:pt x="814203" y="6530001"/>
                </a:cubicBezTo>
                <a:cubicBezTo>
                  <a:pt x="814203" y="6529918"/>
                  <a:pt x="814120" y="6529835"/>
                  <a:pt x="814037" y="6529752"/>
                </a:cubicBezTo>
                <a:cubicBezTo>
                  <a:pt x="814120" y="6529090"/>
                  <a:pt x="814286" y="6528428"/>
                  <a:pt x="814368" y="6527766"/>
                </a:cubicBezTo>
                <a:cubicBezTo>
                  <a:pt x="814368" y="6527103"/>
                  <a:pt x="814368" y="6526358"/>
                  <a:pt x="814451" y="6525696"/>
                </a:cubicBezTo>
                <a:cubicBezTo>
                  <a:pt x="814451" y="6525199"/>
                  <a:pt x="814120" y="6524703"/>
                  <a:pt x="813954" y="6524289"/>
                </a:cubicBezTo>
                <a:cubicBezTo>
                  <a:pt x="814037" y="6524206"/>
                  <a:pt x="814120" y="6524041"/>
                  <a:pt x="814120" y="6523958"/>
                </a:cubicBezTo>
                <a:cubicBezTo>
                  <a:pt x="814120" y="6523709"/>
                  <a:pt x="814286" y="6523378"/>
                  <a:pt x="814286" y="6523130"/>
                </a:cubicBezTo>
                <a:cubicBezTo>
                  <a:pt x="814286" y="6523047"/>
                  <a:pt x="814203" y="6522964"/>
                  <a:pt x="814120" y="6522882"/>
                </a:cubicBezTo>
                <a:cubicBezTo>
                  <a:pt x="814368" y="6522468"/>
                  <a:pt x="814782" y="6522054"/>
                  <a:pt x="814782" y="6521640"/>
                </a:cubicBezTo>
                <a:cubicBezTo>
                  <a:pt x="814782" y="6521309"/>
                  <a:pt x="814534" y="6520895"/>
                  <a:pt x="814368" y="6520564"/>
                </a:cubicBezTo>
                <a:cubicBezTo>
                  <a:pt x="814368" y="6520315"/>
                  <a:pt x="814120" y="6519984"/>
                  <a:pt x="814120" y="6519736"/>
                </a:cubicBezTo>
                <a:cubicBezTo>
                  <a:pt x="814120" y="6519653"/>
                  <a:pt x="814120" y="6519653"/>
                  <a:pt x="814120" y="6519570"/>
                </a:cubicBezTo>
                <a:cubicBezTo>
                  <a:pt x="814120" y="6519488"/>
                  <a:pt x="814120" y="6519488"/>
                  <a:pt x="814120" y="6519405"/>
                </a:cubicBezTo>
                <a:cubicBezTo>
                  <a:pt x="814120" y="6519322"/>
                  <a:pt x="814120" y="6519239"/>
                  <a:pt x="814120" y="6519157"/>
                </a:cubicBezTo>
                <a:cubicBezTo>
                  <a:pt x="814286" y="6518660"/>
                  <a:pt x="814534" y="6518080"/>
                  <a:pt x="814534" y="6517584"/>
                </a:cubicBezTo>
                <a:cubicBezTo>
                  <a:pt x="814534" y="6517253"/>
                  <a:pt x="814368" y="6516921"/>
                  <a:pt x="814286" y="6516590"/>
                </a:cubicBezTo>
                <a:cubicBezTo>
                  <a:pt x="814368" y="6516508"/>
                  <a:pt x="814451" y="6516342"/>
                  <a:pt x="814451" y="6516259"/>
                </a:cubicBezTo>
                <a:cubicBezTo>
                  <a:pt x="814451" y="6516011"/>
                  <a:pt x="814037" y="6515680"/>
                  <a:pt x="814037" y="6515431"/>
                </a:cubicBezTo>
                <a:cubicBezTo>
                  <a:pt x="814037" y="6515183"/>
                  <a:pt x="814286" y="6514852"/>
                  <a:pt x="814286" y="6514521"/>
                </a:cubicBezTo>
                <a:cubicBezTo>
                  <a:pt x="814286" y="6514273"/>
                  <a:pt x="813954" y="6514024"/>
                  <a:pt x="813872" y="6513776"/>
                </a:cubicBezTo>
                <a:cubicBezTo>
                  <a:pt x="813872" y="6513445"/>
                  <a:pt x="813872" y="6513114"/>
                  <a:pt x="813954" y="6512700"/>
                </a:cubicBezTo>
                <a:cubicBezTo>
                  <a:pt x="813872" y="6512369"/>
                  <a:pt x="813789" y="6511955"/>
                  <a:pt x="813706" y="6511624"/>
                </a:cubicBezTo>
                <a:cubicBezTo>
                  <a:pt x="813706" y="6511541"/>
                  <a:pt x="813706" y="6511458"/>
                  <a:pt x="813706" y="6511375"/>
                </a:cubicBezTo>
                <a:cubicBezTo>
                  <a:pt x="813789" y="6511292"/>
                  <a:pt x="813789" y="6511127"/>
                  <a:pt x="813789" y="6511044"/>
                </a:cubicBezTo>
                <a:cubicBezTo>
                  <a:pt x="813789" y="6510961"/>
                  <a:pt x="813789" y="6510879"/>
                  <a:pt x="813706" y="6510796"/>
                </a:cubicBezTo>
                <a:cubicBezTo>
                  <a:pt x="813789" y="6510299"/>
                  <a:pt x="814037" y="6509720"/>
                  <a:pt x="814037" y="6509306"/>
                </a:cubicBezTo>
                <a:cubicBezTo>
                  <a:pt x="814037" y="6508975"/>
                  <a:pt x="813623" y="6508726"/>
                  <a:pt x="813209" y="6508478"/>
                </a:cubicBezTo>
                <a:cubicBezTo>
                  <a:pt x="813209" y="6508230"/>
                  <a:pt x="813127" y="6508064"/>
                  <a:pt x="813127" y="6507816"/>
                </a:cubicBezTo>
                <a:cubicBezTo>
                  <a:pt x="813127" y="6507733"/>
                  <a:pt x="813127" y="6507733"/>
                  <a:pt x="813127" y="6507650"/>
                </a:cubicBezTo>
                <a:cubicBezTo>
                  <a:pt x="813127" y="6507071"/>
                  <a:pt x="813127" y="6506574"/>
                  <a:pt x="813127" y="6505995"/>
                </a:cubicBezTo>
                <a:cubicBezTo>
                  <a:pt x="813127" y="6505912"/>
                  <a:pt x="813044" y="6505746"/>
                  <a:pt x="813044" y="6505663"/>
                </a:cubicBezTo>
                <a:cubicBezTo>
                  <a:pt x="813127" y="6505498"/>
                  <a:pt x="813127" y="6505415"/>
                  <a:pt x="813127" y="6505249"/>
                </a:cubicBezTo>
                <a:cubicBezTo>
                  <a:pt x="813127" y="6505084"/>
                  <a:pt x="812961" y="6504918"/>
                  <a:pt x="812878" y="6504753"/>
                </a:cubicBezTo>
                <a:cubicBezTo>
                  <a:pt x="812796" y="6504504"/>
                  <a:pt x="812796" y="6504256"/>
                  <a:pt x="812713" y="6503925"/>
                </a:cubicBezTo>
                <a:cubicBezTo>
                  <a:pt x="812713" y="6503842"/>
                  <a:pt x="812713" y="6503759"/>
                  <a:pt x="812713" y="6503677"/>
                </a:cubicBezTo>
                <a:cubicBezTo>
                  <a:pt x="812796" y="6503511"/>
                  <a:pt x="812796" y="6503428"/>
                  <a:pt x="812796" y="6503263"/>
                </a:cubicBezTo>
                <a:cubicBezTo>
                  <a:pt x="812796" y="6503180"/>
                  <a:pt x="812713" y="6503097"/>
                  <a:pt x="812630" y="6503097"/>
                </a:cubicBezTo>
                <a:cubicBezTo>
                  <a:pt x="812547" y="6502601"/>
                  <a:pt x="812464" y="6502104"/>
                  <a:pt x="812464" y="6501607"/>
                </a:cubicBezTo>
                <a:cubicBezTo>
                  <a:pt x="812547" y="6501442"/>
                  <a:pt x="812547" y="6501276"/>
                  <a:pt x="812547" y="6501110"/>
                </a:cubicBezTo>
                <a:cubicBezTo>
                  <a:pt x="812382" y="6500448"/>
                  <a:pt x="812299" y="6499786"/>
                  <a:pt x="812133" y="6499041"/>
                </a:cubicBezTo>
                <a:cubicBezTo>
                  <a:pt x="811968" y="6498379"/>
                  <a:pt x="811305" y="6497799"/>
                  <a:pt x="811140" y="6497137"/>
                </a:cubicBezTo>
                <a:cubicBezTo>
                  <a:pt x="810974" y="6496640"/>
                  <a:pt x="810643" y="6496226"/>
                  <a:pt x="810395" y="6495730"/>
                </a:cubicBezTo>
                <a:cubicBezTo>
                  <a:pt x="810395" y="6495481"/>
                  <a:pt x="810892" y="6495068"/>
                  <a:pt x="810809" y="6494736"/>
                </a:cubicBezTo>
                <a:cubicBezTo>
                  <a:pt x="810726" y="6494488"/>
                  <a:pt x="810146" y="6494323"/>
                  <a:pt x="810064" y="6494074"/>
                </a:cubicBezTo>
                <a:cubicBezTo>
                  <a:pt x="809981" y="6493826"/>
                  <a:pt x="809981" y="6493495"/>
                  <a:pt x="809898" y="6493246"/>
                </a:cubicBezTo>
                <a:cubicBezTo>
                  <a:pt x="809815" y="6492998"/>
                  <a:pt x="809650" y="6492750"/>
                  <a:pt x="809567" y="6492419"/>
                </a:cubicBezTo>
                <a:cubicBezTo>
                  <a:pt x="809484" y="6492170"/>
                  <a:pt x="809898" y="6491674"/>
                  <a:pt x="809815" y="6491425"/>
                </a:cubicBezTo>
                <a:cubicBezTo>
                  <a:pt x="809733" y="6491177"/>
                  <a:pt x="809815" y="6490846"/>
                  <a:pt x="809733" y="6490515"/>
                </a:cubicBezTo>
                <a:cubicBezTo>
                  <a:pt x="809650" y="6490266"/>
                  <a:pt x="809070" y="6490101"/>
                  <a:pt x="808988" y="6489852"/>
                </a:cubicBezTo>
                <a:cubicBezTo>
                  <a:pt x="808988" y="6489604"/>
                  <a:pt x="809070" y="6489356"/>
                  <a:pt x="808988" y="6489107"/>
                </a:cubicBezTo>
                <a:cubicBezTo>
                  <a:pt x="808739" y="6488445"/>
                  <a:pt x="809153" y="6487617"/>
                  <a:pt x="808905" y="6486955"/>
                </a:cubicBezTo>
                <a:cubicBezTo>
                  <a:pt x="808822" y="6486707"/>
                  <a:pt x="808574" y="6486541"/>
                  <a:pt x="808325" y="6486376"/>
                </a:cubicBezTo>
                <a:cubicBezTo>
                  <a:pt x="808243" y="6486127"/>
                  <a:pt x="808160" y="6485796"/>
                  <a:pt x="808077" y="6485548"/>
                </a:cubicBezTo>
                <a:cubicBezTo>
                  <a:pt x="807994" y="6485382"/>
                  <a:pt x="807829" y="6485382"/>
                  <a:pt x="807580" y="6485300"/>
                </a:cubicBezTo>
                <a:cubicBezTo>
                  <a:pt x="807580" y="6485134"/>
                  <a:pt x="807498" y="6484968"/>
                  <a:pt x="807415" y="6484886"/>
                </a:cubicBezTo>
                <a:cubicBezTo>
                  <a:pt x="807332" y="6484637"/>
                  <a:pt x="807249" y="6484472"/>
                  <a:pt x="807166" y="6484223"/>
                </a:cubicBezTo>
                <a:cubicBezTo>
                  <a:pt x="807249" y="6483809"/>
                  <a:pt x="807332" y="6483478"/>
                  <a:pt x="807166" y="6483147"/>
                </a:cubicBezTo>
                <a:cubicBezTo>
                  <a:pt x="807084" y="6482816"/>
                  <a:pt x="806670" y="6482651"/>
                  <a:pt x="806339" y="6482402"/>
                </a:cubicBezTo>
                <a:cubicBezTo>
                  <a:pt x="806090" y="6481740"/>
                  <a:pt x="805759" y="6481161"/>
                  <a:pt x="805511" y="6480498"/>
                </a:cubicBezTo>
                <a:cubicBezTo>
                  <a:pt x="805511" y="6480415"/>
                  <a:pt x="805594" y="6480333"/>
                  <a:pt x="805594" y="6480250"/>
                </a:cubicBezTo>
                <a:cubicBezTo>
                  <a:pt x="805676" y="6480167"/>
                  <a:pt x="805676" y="6480002"/>
                  <a:pt x="805676" y="6479919"/>
                </a:cubicBezTo>
                <a:cubicBezTo>
                  <a:pt x="805676" y="6479670"/>
                  <a:pt x="805759" y="6479505"/>
                  <a:pt x="805676" y="6479257"/>
                </a:cubicBezTo>
                <a:cubicBezTo>
                  <a:pt x="805428" y="6478594"/>
                  <a:pt x="804766" y="6478180"/>
                  <a:pt x="804517" y="6477518"/>
                </a:cubicBezTo>
                <a:cubicBezTo>
                  <a:pt x="804435" y="6477435"/>
                  <a:pt x="804352" y="6477270"/>
                  <a:pt x="804269" y="6477187"/>
                </a:cubicBezTo>
                <a:cubicBezTo>
                  <a:pt x="804269" y="6477021"/>
                  <a:pt x="804269" y="6476856"/>
                  <a:pt x="804186" y="6476773"/>
                </a:cubicBezTo>
                <a:cubicBezTo>
                  <a:pt x="804021" y="6476525"/>
                  <a:pt x="803855" y="6476276"/>
                  <a:pt x="803773" y="6476028"/>
                </a:cubicBezTo>
                <a:cubicBezTo>
                  <a:pt x="803607" y="6475780"/>
                  <a:pt x="803276" y="6475614"/>
                  <a:pt x="803110" y="6475366"/>
                </a:cubicBezTo>
                <a:cubicBezTo>
                  <a:pt x="803110" y="6475283"/>
                  <a:pt x="803027" y="6475200"/>
                  <a:pt x="803027" y="6475118"/>
                </a:cubicBezTo>
                <a:cubicBezTo>
                  <a:pt x="803027" y="6474869"/>
                  <a:pt x="802862" y="6474786"/>
                  <a:pt x="802779" y="6474621"/>
                </a:cubicBezTo>
                <a:cubicBezTo>
                  <a:pt x="802779" y="6474373"/>
                  <a:pt x="802696" y="6474124"/>
                  <a:pt x="802614" y="6473876"/>
                </a:cubicBezTo>
                <a:cubicBezTo>
                  <a:pt x="802282" y="6473296"/>
                  <a:pt x="802448" y="6472386"/>
                  <a:pt x="802117" y="6471806"/>
                </a:cubicBezTo>
                <a:cubicBezTo>
                  <a:pt x="801951" y="6471475"/>
                  <a:pt x="801289" y="6471310"/>
                  <a:pt x="800710" y="6471144"/>
                </a:cubicBezTo>
                <a:cubicBezTo>
                  <a:pt x="800461" y="6470730"/>
                  <a:pt x="800296" y="6470316"/>
                  <a:pt x="800130" y="6469902"/>
                </a:cubicBezTo>
                <a:cubicBezTo>
                  <a:pt x="800130" y="6469820"/>
                  <a:pt x="800047" y="6469737"/>
                  <a:pt x="799965" y="6469654"/>
                </a:cubicBezTo>
                <a:cubicBezTo>
                  <a:pt x="799965" y="6469489"/>
                  <a:pt x="800047" y="6469323"/>
                  <a:pt x="799965" y="6469157"/>
                </a:cubicBezTo>
                <a:cubicBezTo>
                  <a:pt x="799799" y="6468909"/>
                  <a:pt x="799716" y="6468661"/>
                  <a:pt x="799551" y="6468412"/>
                </a:cubicBezTo>
                <a:cubicBezTo>
                  <a:pt x="799385" y="6468164"/>
                  <a:pt x="799219" y="6467916"/>
                  <a:pt x="799054" y="6467667"/>
                </a:cubicBezTo>
                <a:cubicBezTo>
                  <a:pt x="798888" y="6467419"/>
                  <a:pt x="798971" y="6467088"/>
                  <a:pt x="798806" y="6466840"/>
                </a:cubicBezTo>
                <a:cubicBezTo>
                  <a:pt x="798640" y="6466591"/>
                  <a:pt x="798392" y="6466426"/>
                  <a:pt x="798309" y="6466177"/>
                </a:cubicBezTo>
                <a:cubicBezTo>
                  <a:pt x="798226" y="6466095"/>
                  <a:pt x="798143" y="6466012"/>
                  <a:pt x="797978" y="6466012"/>
                </a:cubicBezTo>
                <a:cubicBezTo>
                  <a:pt x="797812" y="6465763"/>
                  <a:pt x="797564" y="6465515"/>
                  <a:pt x="797316" y="6465350"/>
                </a:cubicBezTo>
                <a:cubicBezTo>
                  <a:pt x="797398" y="6465101"/>
                  <a:pt x="797564" y="6464853"/>
                  <a:pt x="797481" y="6464687"/>
                </a:cubicBezTo>
                <a:cubicBezTo>
                  <a:pt x="797398" y="6464604"/>
                  <a:pt x="797233" y="6464604"/>
                  <a:pt x="797067" y="6464522"/>
                </a:cubicBezTo>
                <a:cubicBezTo>
                  <a:pt x="796984" y="6463942"/>
                  <a:pt x="797067" y="6463363"/>
                  <a:pt x="796819" y="6462949"/>
                </a:cubicBezTo>
                <a:cubicBezTo>
                  <a:pt x="796488" y="6462452"/>
                  <a:pt x="795991" y="6462121"/>
                  <a:pt x="795577" y="6461707"/>
                </a:cubicBezTo>
                <a:cubicBezTo>
                  <a:pt x="795494" y="6461624"/>
                  <a:pt x="795412" y="6461542"/>
                  <a:pt x="795329" y="6461459"/>
                </a:cubicBezTo>
                <a:cubicBezTo>
                  <a:pt x="795329" y="6461376"/>
                  <a:pt x="795246" y="6461376"/>
                  <a:pt x="795246" y="6461293"/>
                </a:cubicBezTo>
                <a:cubicBezTo>
                  <a:pt x="795163" y="6461211"/>
                  <a:pt x="795081" y="6461128"/>
                  <a:pt x="795081" y="6461045"/>
                </a:cubicBezTo>
                <a:cubicBezTo>
                  <a:pt x="794998" y="6460879"/>
                  <a:pt x="794998" y="6460548"/>
                  <a:pt x="794998" y="6460383"/>
                </a:cubicBezTo>
                <a:cubicBezTo>
                  <a:pt x="794667" y="6459638"/>
                  <a:pt x="793922" y="6459224"/>
                  <a:pt x="793590" y="6458479"/>
                </a:cubicBezTo>
                <a:cubicBezTo>
                  <a:pt x="793342" y="6457899"/>
                  <a:pt x="792928" y="6457320"/>
                  <a:pt x="792597" y="6456740"/>
                </a:cubicBezTo>
                <a:cubicBezTo>
                  <a:pt x="792597" y="6456740"/>
                  <a:pt x="792597" y="6456740"/>
                  <a:pt x="792597" y="6456658"/>
                </a:cubicBezTo>
                <a:cubicBezTo>
                  <a:pt x="792514" y="6456575"/>
                  <a:pt x="792349" y="6456492"/>
                  <a:pt x="792266" y="6456326"/>
                </a:cubicBezTo>
                <a:cubicBezTo>
                  <a:pt x="792183" y="6456244"/>
                  <a:pt x="792183" y="6456244"/>
                  <a:pt x="792100" y="6456161"/>
                </a:cubicBezTo>
                <a:cubicBezTo>
                  <a:pt x="792018" y="6456078"/>
                  <a:pt x="792018" y="6455995"/>
                  <a:pt x="791935" y="6455913"/>
                </a:cubicBezTo>
                <a:cubicBezTo>
                  <a:pt x="791687" y="6455747"/>
                  <a:pt x="791438" y="6455581"/>
                  <a:pt x="791190" y="6455333"/>
                </a:cubicBezTo>
                <a:cubicBezTo>
                  <a:pt x="790859" y="6455002"/>
                  <a:pt x="790445" y="6454754"/>
                  <a:pt x="790031" y="6454423"/>
                </a:cubicBezTo>
                <a:cubicBezTo>
                  <a:pt x="789617" y="6454091"/>
                  <a:pt x="789369" y="6453678"/>
                  <a:pt x="789038" y="6453181"/>
                </a:cubicBezTo>
                <a:cubicBezTo>
                  <a:pt x="788541" y="6452436"/>
                  <a:pt x="787796" y="6451691"/>
                  <a:pt x="787134" y="6451111"/>
                </a:cubicBezTo>
                <a:cubicBezTo>
                  <a:pt x="786554" y="6450697"/>
                  <a:pt x="786057" y="6450284"/>
                  <a:pt x="785561" y="6449787"/>
                </a:cubicBezTo>
                <a:cubicBezTo>
                  <a:pt x="785147" y="6449290"/>
                  <a:pt x="784567" y="6449042"/>
                  <a:pt x="784402" y="6448380"/>
                </a:cubicBezTo>
                <a:cubicBezTo>
                  <a:pt x="784319" y="6448131"/>
                  <a:pt x="784319" y="6447966"/>
                  <a:pt x="784319" y="6447800"/>
                </a:cubicBezTo>
                <a:cubicBezTo>
                  <a:pt x="783988" y="6447635"/>
                  <a:pt x="783657" y="6447386"/>
                  <a:pt x="783491" y="6446972"/>
                </a:cubicBezTo>
                <a:cubicBezTo>
                  <a:pt x="783243" y="6446807"/>
                  <a:pt x="782912" y="6446724"/>
                  <a:pt x="782663" y="6446558"/>
                </a:cubicBezTo>
                <a:cubicBezTo>
                  <a:pt x="782498" y="6446393"/>
                  <a:pt x="782332" y="6446310"/>
                  <a:pt x="782167" y="6446227"/>
                </a:cubicBezTo>
                <a:cubicBezTo>
                  <a:pt x="782084" y="6446145"/>
                  <a:pt x="782084" y="6446145"/>
                  <a:pt x="782001" y="6446062"/>
                </a:cubicBezTo>
                <a:cubicBezTo>
                  <a:pt x="781836" y="6445813"/>
                  <a:pt x="781753" y="6445648"/>
                  <a:pt x="781505" y="6445482"/>
                </a:cubicBezTo>
                <a:cubicBezTo>
                  <a:pt x="781091" y="6445151"/>
                  <a:pt x="780677" y="6444986"/>
                  <a:pt x="780346" y="6444654"/>
                </a:cubicBezTo>
                <a:cubicBezTo>
                  <a:pt x="780346" y="6444654"/>
                  <a:pt x="780263" y="6444572"/>
                  <a:pt x="780263" y="6444572"/>
                </a:cubicBezTo>
                <a:cubicBezTo>
                  <a:pt x="780263" y="6444323"/>
                  <a:pt x="780263" y="6444158"/>
                  <a:pt x="780180" y="6444075"/>
                </a:cubicBezTo>
                <a:cubicBezTo>
                  <a:pt x="779932" y="6443909"/>
                  <a:pt x="779601" y="6443827"/>
                  <a:pt x="779435" y="6443661"/>
                </a:cubicBezTo>
                <a:cubicBezTo>
                  <a:pt x="779352" y="6443578"/>
                  <a:pt x="779269" y="6443496"/>
                  <a:pt x="779187" y="6443496"/>
                </a:cubicBezTo>
                <a:cubicBezTo>
                  <a:pt x="778938" y="6443247"/>
                  <a:pt x="778773" y="6443082"/>
                  <a:pt x="778525" y="6442833"/>
                </a:cubicBezTo>
                <a:cubicBezTo>
                  <a:pt x="778193" y="6442337"/>
                  <a:pt x="778028" y="6441757"/>
                  <a:pt x="777614" y="6441343"/>
                </a:cubicBezTo>
                <a:cubicBezTo>
                  <a:pt x="777117" y="6440929"/>
                  <a:pt x="776455" y="6440515"/>
                  <a:pt x="775958" y="6440102"/>
                </a:cubicBezTo>
                <a:cubicBezTo>
                  <a:pt x="775710" y="6439853"/>
                  <a:pt x="775213" y="6439853"/>
                  <a:pt x="774717" y="6439853"/>
                </a:cubicBezTo>
                <a:cubicBezTo>
                  <a:pt x="774634" y="6439770"/>
                  <a:pt x="774468" y="6439688"/>
                  <a:pt x="774385" y="6439605"/>
                </a:cubicBezTo>
                <a:cubicBezTo>
                  <a:pt x="774303" y="6439439"/>
                  <a:pt x="774303" y="6439274"/>
                  <a:pt x="774137" y="6439191"/>
                </a:cubicBezTo>
                <a:cubicBezTo>
                  <a:pt x="774054" y="6439108"/>
                  <a:pt x="773889" y="6439108"/>
                  <a:pt x="773723" y="6439191"/>
                </a:cubicBezTo>
                <a:cubicBezTo>
                  <a:pt x="773640" y="6439108"/>
                  <a:pt x="773558" y="6439108"/>
                  <a:pt x="773558" y="6439025"/>
                </a:cubicBezTo>
                <a:cubicBezTo>
                  <a:pt x="773227" y="6438777"/>
                  <a:pt x="772978" y="6438612"/>
                  <a:pt x="772647" y="6438363"/>
                </a:cubicBezTo>
                <a:cubicBezTo>
                  <a:pt x="772399" y="6438198"/>
                  <a:pt x="772399" y="6437784"/>
                  <a:pt x="772150" y="6437618"/>
                </a:cubicBezTo>
                <a:cubicBezTo>
                  <a:pt x="771902" y="6437453"/>
                  <a:pt x="771654" y="6437287"/>
                  <a:pt x="771488" y="6437122"/>
                </a:cubicBezTo>
                <a:cubicBezTo>
                  <a:pt x="771405" y="6436873"/>
                  <a:pt x="771323" y="6436625"/>
                  <a:pt x="771074" y="6436459"/>
                </a:cubicBezTo>
                <a:cubicBezTo>
                  <a:pt x="770495" y="6436045"/>
                  <a:pt x="769998" y="6435631"/>
                  <a:pt x="769419" y="6435218"/>
                </a:cubicBezTo>
                <a:cubicBezTo>
                  <a:pt x="769253" y="6435135"/>
                  <a:pt x="769087" y="6435052"/>
                  <a:pt x="768922" y="6435052"/>
                </a:cubicBezTo>
                <a:cubicBezTo>
                  <a:pt x="768922" y="6434969"/>
                  <a:pt x="768922" y="6434969"/>
                  <a:pt x="768839" y="6434969"/>
                </a:cubicBezTo>
                <a:cubicBezTo>
                  <a:pt x="768591" y="6434804"/>
                  <a:pt x="768342" y="6434721"/>
                  <a:pt x="768094" y="6434555"/>
                </a:cubicBezTo>
                <a:cubicBezTo>
                  <a:pt x="768011" y="6434473"/>
                  <a:pt x="767763" y="6434473"/>
                  <a:pt x="767597" y="6434555"/>
                </a:cubicBezTo>
                <a:cubicBezTo>
                  <a:pt x="767432" y="6434638"/>
                  <a:pt x="767184" y="6434638"/>
                  <a:pt x="767101" y="6434555"/>
                </a:cubicBezTo>
                <a:cubicBezTo>
                  <a:pt x="766852" y="6434390"/>
                  <a:pt x="766604" y="6434307"/>
                  <a:pt x="766356" y="6434141"/>
                </a:cubicBezTo>
                <a:cubicBezTo>
                  <a:pt x="766108" y="6433976"/>
                  <a:pt x="766190" y="6433314"/>
                  <a:pt x="765942" y="6433148"/>
                </a:cubicBezTo>
                <a:cubicBezTo>
                  <a:pt x="765776" y="6433065"/>
                  <a:pt x="765279" y="6433314"/>
                  <a:pt x="764949" y="6433396"/>
                </a:cubicBezTo>
                <a:cubicBezTo>
                  <a:pt x="764949" y="6433396"/>
                  <a:pt x="764866" y="6433314"/>
                  <a:pt x="764866" y="6433314"/>
                </a:cubicBezTo>
                <a:cubicBezTo>
                  <a:pt x="764700" y="6432817"/>
                  <a:pt x="764535" y="6432237"/>
                  <a:pt x="764204" y="6432072"/>
                </a:cubicBezTo>
                <a:cubicBezTo>
                  <a:pt x="764038" y="6431906"/>
                  <a:pt x="763707" y="6431906"/>
                  <a:pt x="763458" y="6431906"/>
                </a:cubicBezTo>
                <a:cubicBezTo>
                  <a:pt x="763293" y="6431741"/>
                  <a:pt x="763210" y="6431410"/>
                  <a:pt x="763045" y="6431327"/>
                </a:cubicBezTo>
                <a:cubicBezTo>
                  <a:pt x="762962" y="6431244"/>
                  <a:pt x="762714" y="6431327"/>
                  <a:pt x="762548" y="6431327"/>
                </a:cubicBezTo>
                <a:cubicBezTo>
                  <a:pt x="762382" y="6431410"/>
                  <a:pt x="762134" y="6431410"/>
                  <a:pt x="762051" y="6431327"/>
                </a:cubicBezTo>
                <a:cubicBezTo>
                  <a:pt x="761803" y="6431161"/>
                  <a:pt x="761720" y="6430996"/>
                  <a:pt x="761472" y="6430830"/>
                </a:cubicBezTo>
                <a:cubicBezTo>
                  <a:pt x="761306" y="6430334"/>
                  <a:pt x="761223" y="6429837"/>
                  <a:pt x="760892" y="6429589"/>
                </a:cubicBezTo>
                <a:cubicBezTo>
                  <a:pt x="760313" y="6429257"/>
                  <a:pt x="759402" y="6429506"/>
                  <a:pt x="758740" y="6429175"/>
                </a:cubicBezTo>
                <a:cubicBezTo>
                  <a:pt x="758657" y="6429009"/>
                  <a:pt x="758574" y="6428844"/>
                  <a:pt x="758409" y="6428761"/>
                </a:cubicBezTo>
                <a:cubicBezTo>
                  <a:pt x="758160" y="6428595"/>
                  <a:pt x="757912" y="6428512"/>
                  <a:pt x="757581" y="6428430"/>
                </a:cubicBezTo>
                <a:cubicBezTo>
                  <a:pt x="757498" y="6428347"/>
                  <a:pt x="757333" y="6428347"/>
                  <a:pt x="757167" y="6428347"/>
                </a:cubicBezTo>
                <a:cubicBezTo>
                  <a:pt x="757084" y="6428264"/>
                  <a:pt x="756919" y="6428181"/>
                  <a:pt x="756836" y="6428181"/>
                </a:cubicBezTo>
                <a:cubicBezTo>
                  <a:pt x="756257" y="6427850"/>
                  <a:pt x="755677" y="6427436"/>
                  <a:pt x="755098" y="6427105"/>
                </a:cubicBezTo>
                <a:cubicBezTo>
                  <a:pt x="754766" y="6426940"/>
                  <a:pt x="754353" y="6426940"/>
                  <a:pt x="753939" y="6426940"/>
                </a:cubicBezTo>
                <a:cubicBezTo>
                  <a:pt x="753856" y="6426857"/>
                  <a:pt x="753773" y="6426774"/>
                  <a:pt x="753690" y="6426691"/>
                </a:cubicBezTo>
                <a:cubicBezTo>
                  <a:pt x="753442" y="6426608"/>
                  <a:pt x="753028" y="6426691"/>
                  <a:pt x="752780" y="6426526"/>
                </a:cubicBezTo>
                <a:cubicBezTo>
                  <a:pt x="752697" y="6426443"/>
                  <a:pt x="752614" y="6426360"/>
                  <a:pt x="752614" y="6426277"/>
                </a:cubicBezTo>
                <a:cubicBezTo>
                  <a:pt x="752531" y="6426029"/>
                  <a:pt x="752449" y="6425781"/>
                  <a:pt x="752283" y="6425615"/>
                </a:cubicBezTo>
                <a:cubicBezTo>
                  <a:pt x="752118" y="6425201"/>
                  <a:pt x="751952" y="6424870"/>
                  <a:pt x="751621" y="6424787"/>
                </a:cubicBezTo>
                <a:cubicBezTo>
                  <a:pt x="750959" y="6424539"/>
                  <a:pt x="750214" y="6424456"/>
                  <a:pt x="749634" y="6424208"/>
                </a:cubicBezTo>
                <a:cubicBezTo>
                  <a:pt x="748972" y="6423959"/>
                  <a:pt x="748392" y="6423463"/>
                  <a:pt x="747813" y="6423214"/>
                </a:cubicBezTo>
                <a:cubicBezTo>
                  <a:pt x="747151" y="6422966"/>
                  <a:pt x="746571" y="6422635"/>
                  <a:pt x="745909" y="6422387"/>
                </a:cubicBezTo>
                <a:cubicBezTo>
                  <a:pt x="745495" y="6422221"/>
                  <a:pt x="744833" y="6422469"/>
                  <a:pt x="744253" y="6422552"/>
                </a:cubicBezTo>
                <a:cubicBezTo>
                  <a:pt x="744253" y="6422552"/>
                  <a:pt x="744171" y="6422469"/>
                  <a:pt x="744171" y="6422469"/>
                </a:cubicBezTo>
                <a:cubicBezTo>
                  <a:pt x="744088" y="6422469"/>
                  <a:pt x="743922" y="6422469"/>
                  <a:pt x="743839" y="6422552"/>
                </a:cubicBezTo>
                <a:cubicBezTo>
                  <a:pt x="743757" y="6422552"/>
                  <a:pt x="743757" y="6422552"/>
                  <a:pt x="743674" y="6422552"/>
                </a:cubicBezTo>
                <a:cubicBezTo>
                  <a:pt x="743012" y="6422304"/>
                  <a:pt x="742598" y="6421476"/>
                  <a:pt x="741936" y="6421228"/>
                </a:cubicBezTo>
                <a:cubicBezTo>
                  <a:pt x="741522" y="6421062"/>
                  <a:pt x="740942" y="6421145"/>
                  <a:pt x="740528" y="6421145"/>
                </a:cubicBezTo>
                <a:cubicBezTo>
                  <a:pt x="740446" y="6421062"/>
                  <a:pt x="740363" y="6420897"/>
                  <a:pt x="740197" y="6420897"/>
                </a:cubicBezTo>
                <a:cubicBezTo>
                  <a:pt x="740032" y="6420814"/>
                  <a:pt x="739783" y="6420897"/>
                  <a:pt x="739535" y="6420897"/>
                </a:cubicBezTo>
                <a:cubicBezTo>
                  <a:pt x="739038" y="6420565"/>
                  <a:pt x="738624" y="6419986"/>
                  <a:pt x="738045" y="6419820"/>
                </a:cubicBezTo>
                <a:cubicBezTo>
                  <a:pt x="737466" y="6419655"/>
                  <a:pt x="736720" y="6420234"/>
                  <a:pt x="736058" y="6420234"/>
                </a:cubicBezTo>
                <a:cubicBezTo>
                  <a:pt x="735975" y="6420152"/>
                  <a:pt x="735893" y="6420152"/>
                  <a:pt x="735893" y="6420152"/>
                </a:cubicBezTo>
                <a:cubicBezTo>
                  <a:pt x="735810" y="6420152"/>
                  <a:pt x="735727" y="6420152"/>
                  <a:pt x="735644" y="6420152"/>
                </a:cubicBezTo>
                <a:cubicBezTo>
                  <a:pt x="735065" y="6419820"/>
                  <a:pt x="734651" y="6418993"/>
                  <a:pt x="734071" y="6418827"/>
                </a:cubicBezTo>
                <a:cubicBezTo>
                  <a:pt x="733409" y="6418662"/>
                  <a:pt x="732747" y="6418579"/>
                  <a:pt x="732085" y="6418413"/>
                </a:cubicBezTo>
                <a:cubicBezTo>
                  <a:pt x="731754" y="6418330"/>
                  <a:pt x="731340" y="6418413"/>
                  <a:pt x="731009" y="6418413"/>
                </a:cubicBezTo>
                <a:cubicBezTo>
                  <a:pt x="730677" y="6418496"/>
                  <a:pt x="730264" y="6418496"/>
                  <a:pt x="729933" y="6418496"/>
                </a:cubicBezTo>
                <a:cubicBezTo>
                  <a:pt x="729601" y="6418413"/>
                  <a:pt x="729270" y="6418579"/>
                  <a:pt x="728856" y="6418662"/>
                </a:cubicBezTo>
                <a:cubicBezTo>
                  <a:pt x="728691" y="6418496"/>
                  <a:pt x="728525" y="6418330"/>
                  <a:pt x="728360" y="6418248"/>
                </a:cubicBezTo>
                <a:cubicBezTo>
                  <a:pt x="728111" y="6418165"/>
                  <a:pt x="727863" y="6417834"/>
                  <a:pt x="727532" y="6417834"/>
                </a:cubicBezTo>
                <a:cubicBezTo>
                  <a:pt x="727283" y="6417751"/>
                  <a:pt x="726952" y="6417917"/>
                  <a:pt x="726704" y="6417917"/>
                </a:cubicBezTo>
                <a:cubicBezTo>
                  <a:pt x="726456" y="6417585"/>
                  <a:pt x="726207" y="6417254"/>
                  <a:pt x="725876" y="6417254"/>
                </a:cubicBezTo>
                <a:cubicBezTo>
                  <a:pt x="725628" y="6417172"/>
                  <a:pt x="725379" y="6417254"/>
                  <a:pt x="725048" y="6417337"/>
                </a:cubicBezTo>
                <a:cubicBezTo>
                  <a:pt x="724966" y="6417337"/>
                  <a:pt x="724966" y="6417254"/>
                  <a:pt x="724883" y="6417254"/>
                </a:cubicBezTo>
                <a:cubicBezTo>
                  <a:pt x="724800" y="6417254"/>
                  <a:pt x="724635" y="6417337"/>
                  <a:pt x="724552" y="6417420"/>
                </a:cubicBezTo>
                <a:cubicBezTo>
                  <a:pt x="724221" y="6417503"/>
                  <a:pt x="723972" y="6417585"/>
                  <a:pt x="723724" y="6417503"/>
                </a:cubicBezTo>
                <a:cubicBezTo>
                  <a:pt x="723062" y="6417420"/>
                  <a:pt x="722399" y="6416923"/>
                  <a:pt x="721737" y="6416840"/>
                </a:cubicBezTo>
                <a:cubicBezTo>
                  <a:pt x="721489" y="6416840"/>
                  <a:pt x="721241" y="6416840"/>
                  <a:pt x="720992" y="6417006"/>
                </a:cubicBezTo>
                <a:cubicBezTo>
                  <a:pt x="720909" y="6416840"/>
                  <a:pt x="720744" y="6416758"/>
                  <a:pt x="720661" y="6416675"/>
                </a:cubicBezTo>
                <a:cubicBezTo>
                  <a:pt x="720413" y="6416675"/>
                  <a:pt x="720082" y="6416675"/>
                  <a:pt x="719833" y="6416592"/>
                </a:cubicBezTo>
                <a:cubicBezTo>
                  <a:pt x="719668" y="6416592"/>
                  <a:pt x="719502" y="6416592"/>
                  <a:pt x="719419" y="6416675"/>
                </a:cubicBezTo>
                <a:cubicBezTo>
                  <a:pt x="719254" y="6416675"/>
                  <a:pt x="719088" y="6416758"/>
                  <a:pt x="719005" y="6416758"/>
                </a:cubicBezTo>
                <a:cubicBezTo>
                  <a:pt x="718840" y="6416758"/>
                  <a:pt x="718674" y="6416758"/>
                  <a:pt x="718592" y="6416758"/>
                </a:cubicBezTo>
                <a:cubicBezTo>
                  <a:pt x="718426" y="6416758"/>
                  <a:pt x="718260" y="6416840"/>
                  <a:pt x="718178" y="6416758"/>
                </a:cubicBezTo>
                <a:cubicBezTo>
                  <a:pt x="717929" y="6416758"/>
                  <a:pt x="717598" y="6416675"/>
                  <a:pt x="717350" y="6416675"/>
                </a:cubicBezTo>
                <a:cubicBezTo>
                  <a:pt x="717101" y="6416675"/>
                  <a:pt x="716853" y="6416095"/>
                  <a:pt x="716522" y="6416095"/>
                </a:cubicBezTo>
                <a:cubicBezTo>
                  <a:pt x="716274" y="6416095"/>
                  <a:pt x="715943" y="6416095"/>
                  <a:pt x="715694" y="6416013"/>
                </a:cubicBezTo>
                <a:cubicBezTo>
                  <a:pt x="715446" y="6416013"/>
                  <a:pt x="715115" y="6416675"/>
                  <a:pt x="714866" y="6416758"/>
                </a:cubicBezTo>
                <a:cubicBezTo>
                  <a:pt x="714866" y="6416758"/>
                  <a:pt x="714784" y="6416758"/>
                  <a:pt x="714784" y="6416758"/>
                </a:cubicBezTo>
                <a:cubicBezTo>
                  <a:pt x="714535" y="6416675"/>
                  <a:pt x="714287" y="6415930"/>
                  <a:pt x="714039" y="6415930"/>
                </a:cubicBezTo>
                <a:cubicBezTo>
                  <a:pt x="713790" y="6415930"/>
                  <a:pt x="713459" y="6415764"/>
                  <a:pt x="713211" y="6415764"/>
                </a:cubicBezTo>
                <a:cubicBezTo>
                  <a:pt x="713045" y="6415764"/>
                  <a:pt x="712880" y="6415764"/>
                  <a:pt x="712797" y="6415764"/>
                </a:cubicBezTo>
                <a:cubicBezTo>
                  <a:pt x="712631" y="6415764"/>
                  <a:pt x="712549" y="6415764"/>
                  <a:pt x="712383" y="6415764"/>
                </a:cubicBezTo>
                <a:cubicBezTo>
                  <a:pt x="712300" y="6415764"/>
                  <a:pt x="712218" y="6415847"/>
                  <a:pt x="712135" y="6415847"/>
                </a:cubicBezTo>
                <a:cubicBezTo>
                  <a:pt x="712052" y="6415847"/>
                  <a:pt x="711969" y="6415764"/>
                  <a:pt x="711804" y="6415764"/>
                </a:cubicBezTo>
                <a:cubicBezTo>
                  <a:pt x="711472" y="6415764"/>
                  <a:pt x="711141" y="6415847"/>
                  <a:pt x="710810" y="6415930"/>
                </a:cubicBezTo>
                <a:cubicBezTo>
                  <a:pt x="710727" y="6415847"/>
                  <a:pt x="710645" y="6415847"/>
                  <a:pt x="710562" y="6415847"/>
                </a:cubicBezTo>
                <a:cubicBezTo>
                  <a:pt x="710396" y="6415847"/>
                  <a:pt x="710231" y="6416013"/>
                  <a:pt x="710065" y="6416178"/>
                </a:cubicBezTo>
                <a:cubicBezTo>
                  <a:pt x="709982" y="6416178"/>
                  <a:pt x="709817" y="6416178"/>
                  <a:pt x="709734" y="6416178"/>
                </a:cubicBezTo>
                <a:cubicBezTo>
                  <a:pt x="709486" y="6416178"/>
                  <a:pt x="709320" y="6416261"/>
                  <a:pt x="709072" y="6416344"/>
                </a:cubicBezTo>
                <a:cubicBezTo>
                  <a:pt x="708989" y="6416344"/>
                  <a:pt x="708906" y="6416344"/>
                  <a:pt x="708906" y="6416344"/>
                </a:cubicBezTo>
                <a:cubicBezTo>
                  <a:pt x="708658" y="6416344"/>
                  <a:pt x="708327" y="6415847"/>
                  <a:pt x="708078" y="6415847"/>
                </a:cubicBezTo>
                <a:cubicBezTo>
                  <a:pt x="707830" y="6415847"/>
                  <a:pt x="707665" y="6416178"/>
                  <a:pt x="707416" y="6416426"/>
                </a:cubicBezTo>
                <a:cubicBezTo>
                  <a:pt x="707251" y="6416426"/>
                  <a:pt x="707085" y="6416344"/>
                  <a:pt x="706837" y="6416344"/>
                </a:cubicBezTo>
                <a:cubicBezTo>
                  <a:pt x="706671" y="6416095"/>
                  <a:pt x="706506" y="6415764"/>
                  <a:pt x="706340" y="6415764"/>
                </a:cubicBezTo>
                <a:cubicBezTo>
                  <a:pt x="706340" y="6415764"/>
                  <a:pt x="706257" y="6415764"/>
                  <a:pt x="706257" y="6415764"/>
                </a:cubicBezTo>
                <a:cubicBezTo>
                  <a:pt x="704767" y="6415847"/>
                  <a:pt x="704519" y="6415764"/>
                  <a:pt x="704353" y="6415764"/>
                </a:cubicBezTo>
                <a:close/>
                <a:moveTo>
                  <a:pt x="0" y="0"/>
                </a:moveTo>
                <a:lnTo>
                  <a:pt x="11571711" y="0"/>
                </a:lnTo>
                <a:lnTo>
                  <a:pt x="11571711" y="4239490"/>
                </a:lnTo>
                <a:lnTo>
                  <a:pt x="11571711" y="6858000"/>
                </a:lnTo>
                <a:lnTo>
                  <a:pt x="0" y="6858000"/>
                </a:lnTo>
                <a:lnTo>
                  <a:pt x="0" y="4239490"/>
                </a:lnTo>
                <a:close/>
              </a:path>
            </a:pathLst>
          </a:cu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txBody>
          <a:bodyPr vert="horz" wrap="square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 algn="ctr"/>
            <a:endParaRPr lang="en-GB"/>
          </a:p>
        </p:txBody>
      </p:sp>
      <p:pic>
        <p:nvPicPr>
          <p:cNvPr id="10" name="Help 1">
            <a:extLst>
              <a:ext uri="{FF2B5EF4-FFF2-40B4-BE49-F238E27FC236}">
                <a16:creationId xmlns:a16="http://schemas.microsoft.com/office/drawing/2014/main" id="{6B592A37-FD79-04C8-6A31-547832EE97AA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490973" y="5543889"/>
            <a:ext cx="243459" cy="243459"/>
          </a:xfrm>
          <a:prstGeom prst="rect">
            <a:avLst/>
          </a:prstGeom>
          <a:effectLst/>
        </p:spPr>
      </p:pic>
      <p:sp>
        <p:nvSpPr>
          <p:cNvPr id="12" name="Help 2">
            <a:extLst>
              <a:ext uri="{FF2B5EF4-FFF2-40B4-BE49-F238E27FC236}">
                <a16:creationId xmlns:a16="http://schemas.microsoft.com/office/drawing/2014/main" id="{5045F4F3-C3C7-6AC3-5481-CC4B4F3EF829}"/>
              </a:ext>
            </a:extLst>
          </p:cNvPr>
          <p:cNvSpPr>
            <a:spLocks/>
          </p:cNvSpPr>
          <p:nvPr userDrawn="1"/>
        </p:nvSpPr>
        <p:spPr>
          <a:xfrm>
            <a:off x="12281626" y="5332867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</a:rPr>
              <a:t>PICTURE TAB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1D540B2-588F-92A0-54A4-A6BADEBA55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35627" y="1484313"/>
            <a:ext cx="4034481" cy="4556557"/>
          </a:xfrm>
        </p:spPr>
        <p:txBody>
          <a:bodyPr/>
          <a:lstStyle>
            <a:lvl1pPr algn="ctr">
              <a:lnSpc>
                <a:spcPct val="80000"/>
              </a:lnSpc>
              <a:defRPr sz="5400">
                <a:solidFill>
                  <a:schemeClr val="bg1"/>
                </a:solidFill>
                <a:effectLst>
                  <a:outerShdw blurRad="1905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algn="ctr">
              <a:defRPr sz="3200">
                <a:latin typeface="Danone One Light" panose="020B0304030202020204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endParaRPr lang="nl-NL"/>
          </a:p>
        </p:txBody>
      </p:sp>
      <p:sp>
        <p:nvSpPr>
          <p:cNvPr id="3" name="Help 3">
            <a:extLst>
              <a:ext uri="{FF2B5EF4-FFF2-40B4-BE49-F238E27FC236}">
                <a16:creationId xmlns:a16="http://schemas.microsoft.com/office/drawing/2014/main" id="{BD5D9DF4-17E9-B949-7175-980392245591}"/>
              </a:ext>
            </a:extLst>
          </p:cNvPr>
          <p:cNvSpPr>
            <a:spLocks/>
          </p:cNvSpPr>
          <p:nvPr userDrawn="1"/>
        </p:nvSpPr>
        <p:spPr>
          <a:xfrm>
            <a:off x="12281626" y="5847719"/>
            <a:ext cx="662152" cy="1014557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Light" panose="020B0304030202020204" pitchFamily="34" charset="0"/>
            </a:endParaRPr>
          </a:p>
        </p:txBody>
      </p:sp>
      <p:pic>
        <p:nvPicPr>
          <p:cNvPr id="8" name="Help 4">
            <a:extLst>
              <a:ext uri="{FF2B5EF4-FFF2-40B4-BE49-F238E27FC236}">
                <a16:creationId xmlns:a16="http://schemas.microsoft.com/office/drawing/2014/main" id="{FB76A0DC-4BB7-0E35-CB74-3EC752777716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490973" y="5916749"/>
            <a:ext cx="243459" cy="243459"/>
          </a:xfrm>
          <a:prstGeom prst="rect">
            <a:avLst/>
          </a:prstGeom>
          <a:effectLst/>
        </p:spPr>
      </p:pic>
      <p:sp>
        <p:nvSpPr>
          <p:cNvPr id="13" name="Help 5">
            <a:extLst>
              <a:ext uri="{FF2B5EF4-FFF2-40B4-BE49-F238E27FC236}">
                <a16:creationId xmlns:a16="http://schemas.microsoft.com/office/drawing/2014/main" id="{09BB673D-52FC-F7C3-8F95-0256C54F455B}"/>
              </a:ext>
            </a:extLst>
          </p:cNvPr>
          <p:cNvSpPr txBox="1">
            <a:spLocks/>
          </p:cNvSpPr>
          <p:nvPr userDrawn="1"/>
        </p:nvSpPr>
        <p:spPr>
          <a:xfrm>
            <a:off x="12229075" y="6154390"/>
            <a:ext cx="767255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Use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‘Reset Slide’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to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fit picture &amp; ‘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Crop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’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to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adjust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picture</a:t>
            </a:r>
          </a:p>
        </p:txBody>
      </p:sp>
      <p:sp>
        <p:nvSpPr>
          <p:cNvPr id="14" name="Help 6">
            <a:extLst>
              <a:ext uri="{FF2B5EF4-FFF2-40B4-BE49-F238E27FC236}">
                <a16:creationId xmlns:a16="http://schemas.microsoft.com/office/drawing/2014/main" id="{0B1FB70D-F882-35EE-0F76-159FD628910A}"/>
              </a:ext>
            </a:extLst>
          </p:cNvPr>
          <p:cNvSpPr>
            <a:spLocks/>
          </p:cNvSpPr>
          <p:nvPr userDrawn="1"/>
        </p:nvSpPr>
        <p:spPr>
          <a:xfrm>
            <a:off x="12281626" y="4915614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</a:rPr>
              <a:t>PICTURE TAB</a:t>
            </a:r>
          </a:p>
        </p:txBody>
      </p:sp>
      <p:sp>
        <p:nvSpPr>
          <p:cNvPr id="15" name="Help 7">
            <a:extLst>
              <a:ext uri="{FF2B5EF4-FFF2-40B4-BE49-F238E27FC236}">
                <a16:creationId xmlns:a16="http://schemas.microsoft.com/office/drawing/2014/main" id="{4B803A9D-AD91-EAF8-917E-586B9C50B879}"/>
              </a:ext>
            </a:extLst>
          </p:cNvPr>
          <p:cNvSpPr>
            <a:spLocks/>
          </p:cNvSpPr>
          <p:nvPr userDrawn="1"/>
        </p:nvSpPr>
        <p:spPr>
          <a:xfrm>
            <a:off x="12281626" y="5059738"/>
            <a:ext cx="662152" cy="735233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Light" panose="020B0304030202020204" pitchFamily="34" charset="0"/>
            </a:endParaRPr>
          </a:p>
        </p:txBody>
      </p:sp>
      <p:sp>
        <p:nvSpPr>
          <p:cNvPr id="16" name="Help 8">
            <a:extLst>
              <a:ext uri="{FF2B5EF4-FFF2-40B4-BE49-F238E27FC236}">
                <a16:creationId xmlns:a16="http://schemas.microsoft.com/office/drawing/2014/main" id="{A82C287E-0799-D8E8-01BF-71489B8971B8}"/>
              </a:ext>
            </a:extLst>
          </p:cNvPr>
          <p:cNvSpPr txBox="1">
            <a:spLocks/>
          </p:cNvSpPr>
          <p:nvPr userDrawn="1"/>
        </p:nvSpPr>
        <p:spPr>
          <a:xfrm>
            <a:off x="12282344" y="5428651"/>
            <a:ext cx="6621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Image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can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be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</a:rPr>
              <a:t>replaced</a:t>
            </a:r>
            <a:endParaRPr lang="nl-NL" sz="750">
              <a:solidFill>
                <a:schemeClr val="bg1">
                  <a:lumMod val="50000"/>
                </a:schemeClr>
              </a:solidFill>
              <a:latin typeface="Danone One Condensed" panose="020B0604020202020204" charset="0"/>
            </a:endParaRPr>
          </a:p>
        </p:txBody>
      </p:sp>
      <p:pic>
        <p:nvPicPr>
          <p:cNvPr id="17" name="Help 9">
            <a:extLst>
              <a:ext uri="{FF2B5EF4-FFF2-40B4-BE49-F238E27FC236}">
                <a16:creationId xmlns:a16="http://schemas.microsoft.com/office/drawing/2014/main" id="{7AC5668B-BC5F-949C-401A-33AE7035AA0B}"/>
              </a:ext>
            </a:extLst>
          </p:cNvPr>
          <p:cNvPicPr>
            <a:picLocks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7171" y="5155323"/>
            <a:ext cx="307542" cy="30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3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">
            <a:extLst>
              <a:ext uri="{FF2B5EF4-FFF2-40B4-BE49-F238E27FC236}">
                <a16:creationId xmlns:a16="http://schemas.microsoft.com/office/drawing/2014/main" id="{5C5C2914-9038-4BFF-B47D-D2D1B67AE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0A8E3EED-BA4B-4106-B922-3FB3396AF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A4F6-7BA3-4126-88A5-A8B8CE7104E5}" type="slidenum">
              <a:rPr lang="en-GB" smtClean="0"/>
              <a:t>‹Nº›</a:t>
            </a:fld>
            <a:endParaRPr lang="en-GB"/>
          </a:p>
        </p:txBody>
      </p:sp>
      <p:sp>
        <p:nvSpPr>
          <p:cNvPr id="7" name="Title Placeholder">
            <a:extLst>
              <a:ext uri="{FF2B5EF4-FFF2-40B4-BE49-F238E27FC236}">
                <a16:creationId xmlns:a16="http://schemas.microsoft.com/office/drawing/2014/main" id="{C15A52B0-D657-4483-9410-EC22DB6B74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374" y="413912"/>
            <a:ext cx="10839600" cy="1286301"/>
          </a:xfrm>
        </p:spPr>
        <p:txBody>
          <a:bodyPr t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baseline="0" dirty="0" smtClean="0">
                <a:solidFill>
                  <a:schemeClr val="tx1"/>
                </a:solidFill>
                <a:latin typeface="Danone One Condensed" panose="020B0504030202020204" pitchFamily="34" charset="0"/>
                <a:ea typeface="+mj-ea"/>
                <a:cs typeface="+mj-cs"/>
              </a:defRPr>
            </a:lvl1pPr>
            <a:lvl2pPr>
              <a:defRPr sz="2000">
                <a:latin typeface="Danone One Condensed" panose="020B050403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455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089556F-9663-440B-8FF7-E00D97A0F2E6}"/>
              </a:ext>
            </a:extLst>
          </p:cNvPr>
          <p:cNvSpPr/>
          <p:nvPr userDrawn="1"/>
        </p:nvSpPr>
        <p:spPr>
          <a:xfrm>
            <a:off x="11573189" y="0"/>
            <a:ext cx="6188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rgbClr val="FFFFFF"/>
              </a:solidFill>
              <a:latin typeface="Oswald Ligh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5C2914-9038-4BFF-B47D-D2D1B67AE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8924439" y="3549343"/>
            <a:ext cx="5911238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>
                <a:solidFill>
                  <a:srgbClr val="FFFFFF"/>
                </a:solidFill>
              </a:rPr>
              <a:t>Insert Section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EBFDEB3-B4A3-4DFF-859C-B59331FA4D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1329" y="152400"/>
            <a:ext cx="10839600" cy="1286301"/>
          </a:xfrm>
        </p:spPr>
        <p:txBody>
          <a:bodyPr t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2800" b="0" i="0" u="none" strike="noStrike" kern="1200" cap="all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 SemiBold"/>
                <a:ea typeface="+mj-ea"/>
                <a:cs typeface="+mj-cs"/>
              </a:defRPr>
            </a:lvl1pPr>
            <a:lvl2pPr>
              <a:defRPr kumimoji="0" lang="en-US" sz="2000" b="0" i="0" u="none" strike="noStrike" kern="1200" cap="all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wald Light"/>
                <a:ea typeface="+mj-ea"/>
                <a:cs typeface="+mj-cs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3" name="Picture 6" descr="Spain - Free flags icons">
            <a:extLst>
              <a:ext uri="{FF2B5EF4-FFF2-40B4-BE49-F238E27FC236}">
                <a16:creationId xmlns:a16="http://schemas.microsoft.com/office/drawing/2014/main" id="{5195CE00-0850-7D90-C6D5-3C07D1D7363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82872" y="181808"/>
            <a:ext cx="365128" cy="36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0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Aqua: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93153AD4-3137-4FC8-8EB3-D6A47D015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1B3AD146-2A63-465A-829D-36149B60E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A4F6-7BA3-4126-88A5-A8B8CE7104E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4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00D22420-C469-D297-EB91-048D0C0443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16" imgH="416" progId="TCLayout.ActiveDocument.1">
                  <p:embed/>
                </p:oleObj>
              </mc:Choice>
              <mc:Fallback>
                <p:oleObj name="think-cell Slide" r:id="rId16" imgW="416" imgH="41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0D22420-C469-D297-EB91-048D0C0443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Help 1">
            <a:extLst>
              <a:ext uri="{FF2B5EF4-FFF2-40B4-BE49-F238E27FC236}">
                <a16:creationId xmlns:a16="http://schemas.microsoft.com/office/drawing/2014/main" id="{BE6B6287-9E50-CCDF-5D4E-0EF12779CD5A}"/>
              </a:ext>
            </a:extLst>
          </p:cNvPr>
          <p:cNvSpPr>
            <a:spLocks/>
          </p:cNvSpPr>
          <p:nvPr userDrawn="1"/>
        </p:nvSpPr>
        <p:spPr>
          <a:xfrm>
            <a:off x="12281626" y="2565121"/>
            <a:ext cx="662152" cy="1137668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grpSp>
        <p:nvGrpSpPr>
          <p:cNvPr id="29" name="Help 2">
            <a:extLst>
              <a:ext uri="{FF2B5EF4-FFF2-40B4-BE49-F238E27FC236}">
                <a16:creationId xmlns:a16="http://schemas.microsoft.com/office/drawing/2014/main" id="{1AD18D16-9895-2891-B9BA-E1363F5BC888}"/>
              </a:ext>
            </a:extLst>
          </p:cNvPr>
          <p:cNvGrpSpPr>
            <a:grpSpLocks/>
          </p:cNvGrpSpPr>
          <p:nvPr userDrawn="1"/>
        </p:nvGrpSpPr>
        <p:grpSpPr>
          <a:xfrm>
            <a:off x="12490451" y="2650536"/>
            <a:ext cx="244503" cy="193029"/>
            <a:chOff x="1106777" y="3368051"/>
            <a:chExt cx="244503" cy="193029"/>
          </a:xfrm>
        </p:grpSpPr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53915F8E-1B3E-2B00-9505-532630ECF430}"/>
                </a:ext>
              </a:extLst>
            </p:cNvPr>
            <p:cNvSpPr>
              <a:spLocks/>
            </p:cNvSpPr>
            <p:nvPr userDrawn="1"/>
          </p:nvSpPr>
          <p:spPr>
            <a:xfrm>
              <a:off x="1106777" y="3368051"/>
              <a:ext cx="244503" cy="1930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Danone One Condensed" panose="020B0604020202020204" charset="0"/>
                <a:cs typeface="Danone One Condensed" panose="020B0604020202020204" charset="0"/>
              </a:endParaRP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5C24D2CD-22EC-479D-C3BA-6F5252B18B2C}"/>
                </a:ext>
              </a:extLst>
            </p:cNvPr>
            <p:cNvSpPr>
              <a:spLocks/>
            </p:cNvSpPr>
            <p:nvPr userDrawn="1"/>
          </p:nvSpPr>
          <p:spPr>
            <a:xfrm>
              <a:off x="1127783" y="3387922"/>
              <a:ext cx="205200" cy="3600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Danone One Condensed" panose="020B0604020202020204" charset="0"/>
                <a:cs typeface="Danone One Condensed" panose="020B0604020202020204" charset="0"/>
              </a:endParaRP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7DEE20F0-B224-2F20-D69D-069B746D87B1}"/>
                </a:ext>
              </a:extLst>
            </p:cNvPr>
            <p:cNvSpPr>
              <a:spLocks/>
            </p:cNvSpPr>
            <p:nvPr userDrawn="1"/>
          </p:nvSpPr>
          <p:spPr>
            <a:xfrm>
              <a:off x="1127419" y="3446174"/>
              <a:ext cx="91449" cy="9204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Danone One Condensed" panose="020B0604020202020204" charset="0"/>
                <a:cs typeface="Danone One Condensed" panose="020B0604020202020204" charset="0"/>
              </a:endParaRP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A8B4C75F-1B57-F807-3C45-04A54D0E3CFC}"/>
                </a:ext>
              </a:extLst>
            </p:cNvPr>
            <p:cNvSpPr>
              <a:spLocks/>
            </p:cNvSpPr>
            <p:nvPr userDrawn="1"/>
          </p:nvSpPr>
          <p:spPr>
            <a:xfrm>
              <a:off x="1239511" y="3446174"/>
              <a:ext cx="91449" cy="9204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Danone One Condensed" panose="020B0604020202020204" charset="0"/>
                <a:cs typeface="Danone One Condensed" panose="020B060402020202020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EFF17B94-7B9B-1800-4DE2-C1ACCD3CEEA7}"/>
              </a:ext>
            </a:extLst>
          </p:cNvPr>
          <p:cNvSpPr>
            <a:spLocks/>
          </p:cNvSpPr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Light" panose="020B0304030202020204" pitchFamily="34" charset="0"/>
            </a:endParaRPr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C1419168-6E2B-4091-B56E-62458E248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8924439" y="3177869"/>
            <a:ext cx="5911238" cy="365125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>
              <a:defRPr lang="en-GB" sz="1400" b="1" kern="1200" cap="all" baseline="0">
                <a:solidFill>
                  <a:schemeClr val="bg1"/>
                </a:solidFill>
                <a:latin typeface="Danone One Condensed" panose="020B0504030202020204" pitchFamily="34" charset="0"/>
                <a:ea typeface="+mn-ea"/>
                <a:cs typeface="Danone One Condensed" panose="020B0604020202020204" charset="0"/>
              </a:defRPr>
            </a:lvl1pPr>
          </a:lstStyle>
          <a:p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843B3D-3053-4902-9B52-01C9D062B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413911"/>
            <a:ext cx="10837863" cy="12863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br>
              <a:rPr lang="en-US"/>
            </a:br>
            <a:endParaRPr lang="en-GB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86356DE-A5C1-43D7-A344-BB9F8CCBC5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492" y="6356350"/>
            <a:ext cx="365127" cy="36512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ctr">
              <a:defRPr lang="en-GB" sz="1400" b="1" kern="1200" smtClean="0">
                <a:solidFill>
                  <a:schemeClr val="bg1"/>
                </a:solidFill>
                <a:latin typeface="Danone One Condensed" panose="020B0504030202020204" pitchFamily="34" charset="0"/>
                <a:ea typeface="+mn-ea"/>
                <a:cs typeface="Danone One Condensed" panose="020B0604020202020204" charset="0"/>
              </a:defRPr>
            </a:lvl1pPr>
          </a:lstStyle>
          <a:p>
            <a:fld id="{B5F9A4F6-7BA3-4126-88A5-A8B8CE7104E5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8" name="Danone-_Danone_Logo_Seconadry_Watercolour_Horizontal.png">
            <a:extLst>
              <a:ext uri="{FF2B5EF4-FFF2-40B4-BE49-F238E27FC236}">
                <a16:creationId xmlns:a16="http://schemas.microsoft.com/office/drawing/2014/main" id="{D4E7E097-C732-F013-7BE5-13D4EC406357}"/>
              </a:ext>
            </a:extLst>
          </p:cNvPr>
          <p:cNvPicPr>
            <a:picLocks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149" y="6423696"/>
            <a:ext cx="869765" cy="261240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Help 3">
            <a:extLst>
              <a:ext uri="{FF2B5EF4-FFF2-40B4-BE49-F238E27FC236}">
                <a16:creationId xmlns:a16="http://schemas.microsoft.com/office/drawing/2014/main" id="{9DB1DCFC-9BCA-EBDA-0585-1003029BEA6E}"/>
              </a:ext>
            </a:extLst>
          </p:cNvPr>
          <p:cNvSpPr>
            <a:spLocks/>
          </p:cNvSpPr>
          <p:nvPr userDrawn="1"/>
        </p:nvSpPr>
        <p:spPr>
          <a:xfrm>
            <a:off x="12281626" y="404812"/>
            <a:ext cx="662152" cy="804563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pic>
        <p:nvPicPr>
          <p:cNvPr id="12" name="Help 4">
            <a:extLst>
              <a:ext uri="{FF2B5EF4-FFF2-40B4-BE49-F238E27FC236}">
                <a16:creationId xmlns:a16="http://schemas.microsoft.com/office/drawing/2014/main" id="{B3D5030C-885B-F629-F4E9-E61F99E6FDE0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2521245" y="486008"/>
            <a:ext cx="182914" cy="182914"/>
          </a:xfrm>
          <a:prstGeom prst="rect">
            <a:avLst/>
          </a:prstGeom>
          <a:effectLst/>
        </p:spPr>
      </p:pic>
      <p:sp>
        <p:nvSpPr>
          <p:cNvPr id="13" name="Help 5">
            <a:extLst>
              <a:ext uri="{FF2B5EF4-FFF2-40B4-BE49-F238E27FC236}">
                <a16:creationId xmlns:a16="http://schemas.microsoft.com/office/drawing/2014/main" id="{8552FF66-2AD2-5B74-1833-D42A2A96150A}"/>
              </a:ext>
            </a:extLst>
          </p:cNvPr>
          <p:cNvSpPr txBox="1">
            <a:spLocks/>
          </p:cNvSpPr>
          <p:nvPr userDrawn="1"/>
        </p:nvSpPr>
        <p:spPr>
          <a:xfrm>
            <a:off x="12229075" y="711483"/>
            <a:ext cx="76725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Use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‘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Indent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’ button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for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subheader</a:t>
            </a:r>
            <a:endParaRPr lang="nl-NL" sz="750">
              <a:solidFill>
                <a:schemeClr val="bg1">
                  <a:lumMod val="50000"/>
                </a:schemeClr>
              </a:solidFill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sp>
        <p:nvSpPr>
          <p:cNvPr id="14" name="Help 6">
            <a:extLst>
              <a:ext uri="{FF2B5EF4-FFF2-40B4-BE49-F238E27FC236}">
                <a16:creationId xmlns:a16="http://schemas.microsoft.com/office/drawing/2014/main" id="{629C18CC-DEC8-1668-007B-0EF057087045}"/>
              </a:ext>
            </a:extLst>
          </p:cNvPr>
          <p:cNvSpPr>
            <a:spLocks/>
          </p:cNvSpPr>
          <p:nvPr userDrawn="1"/>
        </p:nvSpPr>
        <p:spPr>
          <a:xfrm>
            <a:off x="12281626" y="1704326"/>
            <a:ext cx="662152" cy="804563"/>
          </a:xfrm>
          <a:prstGeom prst="rect">
            <a:avLst/>
          </a:prstGeom>
          <a:solidFill>
            <a:srgbClr val="F7F7F7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pic>
        <p:nvPicPr>
          <p:cNvPr id="15" name="Help 7">
            <a:extLst>
              <a:ext uri="{FF2B5EF4-FFF2-40B4-BE49-F238E27FC236}">
                <a16:creationId xmlns:a16="http://schemas.microsoft.com/office/drawing/2014/main" id="{817222B0-52F7-D4EF-8F2F-54074EAC778D}"/>
              </a:ext>
            </a:extLst>
          </p:cNvPr>
          <p:cNvPicPr>
            <a:picLocks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2521245" y="1785522"/>
            <a:ext cx="182914" cy="182914"/>
          </a:xfrm>
          <a:prstGeom prst="rect">
            <a:avLst/>
          </a:prstGeom>
          <a:effectLst/>
        </p:spPr>
      </p:pic>
      <p:sp>
        <p:nvSpPr>
          <p:cNvPr id="16" name="Help 8">
            <a:extLst>
              <a:ext uri="{FF2B5EF4-FFF2-40B4-BE49-F238E27FC236}">
                <a16:creationId xmlns:a16="http://schemas.microsoft.com/office/drawing/2014/main" id="{55FA3897-A4C1-CFD7-A6C3-5DEB6907FDDF}"/>
              </a:ext>
            </a:extLst>
          </p:cNvPr>
          <p:cNvSpPr txBox="1">
            <a:spLocks/>
          </p:cNvSpPr>
          <p:nvPr userDrawn="1"/>
        </p:nvSpPr>
        <p:spPr>
          <a:xfrm>
            <a:off x="12229075" y="2010997"/>
            <a:ext cx="76725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Use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‘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Indent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’ button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for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</a:t>
            </a:r>
            <a:r>
              <a:rPr lang="nl-NL" sz="750" err="1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text</a:t>
            </a:r>
            <a:r>
              <a:rPr lang="nl-NL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 formats</a:t>
            </a:r>
          </a:p>
        </p:txBody>
      </p:sp>
      <p:sp>
        <p:nvSpPr>
          <p:cNvPr id="18" name="Help 9">
            <a:extLst>
              <a:ext uri="{FF2B5EF4-FFF2-40B4-BE49-F238E27FC236}">
                <a16:creationId xmlns:a16="http://schemas.microsoft.com/office/drawing/2014/main" id="{A52C1A8E-30CE-9B12-BD16-07D41C1EBF31}"/>
              </a:ext>
            </a:extLst>
          </p:cNvPr>
          <p:cNvSpPr txBox="1">
            <a:spLocks/>
          </p:cNvSpPr>
          <p:nvPr userDrawn="1"/>
        </p:nvSpPr>
        <p:spPr>
          <a:xfrm>
            <a:off x="12229075" y="2871792"/>
            <a:ext cx="767255" cy="784830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algn="ctr"/>
            <a:r>
              <a:rPr lang="en-US" sz="750">
                <a:solidFill>
                  <a:schemeClr val="bg1">
                    <a:lumMod val="50000"/>
                  </a:schemeClr>
                </a:solidFill>
                <a:latin typeface="Danone One Condensed" panose="020B0604020202020204" charset="0"/>
                <a:cs typeface="Danone One Condensed" panose="020B0604020202020204" charset="0"/>
              </a:rPr>
              <a:t>Click 'Reset Slide' button to revert the slide to its original layout &amp; font</a:t>
            </a:r>
            <a:endParaRPr lang="nl-NL" sz="750">
              <a:solidFill>
                <a:schemeClr val="bg1">
                  <a:lumMod val="50000"/>
                </a:schemeClr>
              </a:solidFill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sp>
        <p:nvSpPr>
          <p:cNvPr id="30" name="Help 10">
            <a:extLst>
              <a:ext uri="{FF2B5EF4-FFF2-40B4-BE49-F238E27FC236}">
                <a16:creationId xmlns:a16="http://schemas.microsoft.com/office/drawing/2014/main" id="{9CA6294B-2934-AC11-7EC7-8AC31CE7CDBC}"/>
              </a:ext>
            </a:extLst>
          </p:cNvPr>
          <p:cNvSpPr>
            <a:spLocks/>
          </p:cNvSpPr>
          <p:nvPr userDrawn="1"/>
        </p:nvSpPr>
        <p:spPr>
          <a:xfrm>
            <a:off x="12405904" y="2615364"/>
            <a:ext cx="157714" cy="147789"/>
          </a:xfrm>
          <a:custGeom>
            <a:avLst/>
            <a:gdLst>
              <a:gd name="connsiteX0" fmla="*/ 17548 w 964556"/>
              <a:gd name="connsiteY0" fmla="*/ 303151 h 903864"/>
              <a:gd name="connsiteX1" fmla="*/ 218398 w 964556"/>
              <a:gd name="connsiteY1" fmla="*/ 504000 h 903864"/>
              <a:gd name="connsiteX2" fmla="*/ 303123 w 964556"/>
              <a:gd name="connsiteY2" fmla="*/ 504000 h 903864"/>
              <a:gd name="connsiteX3" fmla="*/ 303123 w 964556"/>
              <a:gd name="connsiteY3" fmla="*/ 419255 h 903864"/>
              <a:gd name="connsiteX4" fmla="*/ 242077 w 964556"/>
              <a:gd name="connsiteY4" fmla="*/ 358208 h 903864"/>
              <a:gd name="connsiteX5" fmla="*/ 920727 w 964556"/>
              <a:gd name="connsiteY5" fmla="*/ 894965 h 903864"/>
              <a:gd name="connsiteX6" fmla="*/ 938296 w 964556"/>
              <a:gd name="connsiteY6" fmla="*/ 897860 h 903864"/>
              <a:gd name="connsiteX7" fmla="*/ 386985 w 964556"/>
              <a:gd name="connsiteY7" fmla="*/ 170183 h 903864"/>
              <a:gd name="connsiteX8" fmla="*/ 248931 w 964556"/>
              <a:gd name="connsiteY8" fmla="*/ 156494 h 903864"/>
              <a:gd name="connsiteX9" fmla="*/ 303144 w 964556"/>
              <a:gd name="connsiteY9" fmla="*/ 102282 h 903864"/>
              <a:gd name="connsiteX10" fmla="*/ 303144 w 964556"/>
              <a:gd name="connsiteY10" fmla="*/ 17556 h 903864"/>
              <a:gd name="connsiteX11" fmla="*/ 218418 w 964556"/>
              <a:gd name="connsiteY11" fmla="*/ 17556 h 903864"/>
              <a:gd name="connsiteX12" fmla="*/ 17548 w 964556"/>
              <a:gd name="connsiteY12" fmla="*/ 218425 h 903864"/>
              <a:gd name="connsiteX13" fmla="*/ 17548 w 964556"/>
              <a:gd name="connsiteY13" fmla="*/ 303151 h 903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64556" h="903864">
                <a:moveTo>
                  <a:pt x="17548" y="303151"/>
                </a:moveTo>
                <a:lnTo>
                  <a:pt x="218398" y="504000"/>
                </a:lnTo>
                <a:cubicBezTo>
                  <a:pt x="241795" y="527398"/>
                  <a:pt x="279726" y="527398"/>
                  <a:pt x="303123" y="504000"/>
                </a:cubicBezTo>
                <a:cubicBezTo>
                  <a:pt x="326521" y="480603"/>
                  <a:pt x="326521" y="442652"/>
                  <a:pt x="303123" y="419255"/>
                </a:cubicBezTo>
                <a:lnTo>
                  <a:pt x="242077" y="358208"/>
                </a:lnTo>
                <a:cubicBezTo>
                  <a:pt x="651816" y="338046"/>
                  <a:pt x="918255" y="613069"/>
                  <a:pt x="920727" y="894965"/>
                </a:cubicBezTo>
                <a:cubicBezTo>
                  <a:pt x="920808" y="905157"/>
                  <a:pt x="935120" y="907227"/>
                  <a:pt x="938296" y="897860"/>
                </a:cubicBezTo>
                <a:cubicBezTo>
                  <a:pt x="1037233" y="604807"/>
                  <a:pt x="857288" y="236737"/>
                  <a:pt x="386985" y="170183"/>
                </a:cubicBezTo>
                <a:cubicBezTo>
                  <a:pt x="341436" y="164253"/>
                  <a:pt x="295364" y="159750"/>
                  <a:pt x="248931" y="156494"/>
                </a:cubicBezTo>
                <a:lnTo>
                  <a:pt x="303144" y="102282"/>
                </a:lnTo>
                <a:cubicBezTo>
                  <a:pt x="326541" y="78884"/>
                  <a:pt x="326541" y="40933"/>
                  <a:pt x="303144" y="17556"/>
                </a:cubicBezTo>
                <a:cubicBezTo>
                  <a:pt x="279746" y="-5842"/>
                  <a:pt x="241815" y="-5862"/>
                  <a:pt x="218418" y="17556"/>
                </a:cubicBezTo>
                <a:lnTo>
                  <a:pt x="17548" y="218425"/>
                </a:lnTo>
                <a:cubicBezTo>
                  <a:pt x="-5849" y="241803"/>
                  <a:pt x="-5849" y="279753"/>
                  <a:pt x="17548" y="303151"/>
                </a:cubicBezTo>
                <a:close/>
              </a:path>
            </a:pathLst>
          </a:custGeom>
          <a:solidFill>
            <a:srgbClr val="005EB8"/>
          </a:solidFill>
          <a:ln w="6350" cap="flat">
            <a:solidFill>
              <a:srgbClr val="F7F7F7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nl-NL">
              <a:latin typeface="Danone One Condensed" panose="020B0604020202020204" charset="0"/>
              <a:cs typeface="Danone One Condensed" panose="020B0604020202020204" charset="0"/>
            </a:endParaRPr>
          </a:p>
        </p:txBody>
      </p:sp>
      <p:sp>
        <p:nvSpPr>
          <p:cNvPr id="31" name="Help 11">
            <a:extLst>
              <a:ext uri="{FF2B5EF4-FFF2-40B4-BE49-F238E27FC236}">
                <a16:creationId xmlns:a16="http://schemas.microsoft.com/office/drawing/2014/main" id="{0A9CB9C2-2C64-E3DF-0540-70EE0B8729FC}"/>
              </a:ext>
            </a:extLst>
          </p:cNvPr>
          <p:cNvSpPr>
            <a:spLocks/>
          </p:cNvSpPr>
          <p:nvPr userDrawn="1"/>
        </p:nvSpPr>
        <p:spPr>
          <a:xfrm>
            <a:off x="12281626" y="263342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  <a:cs typeface="Danone One Condensed" panose="020B0604020202020204" charset="0"/>
              </a:rPr>
              <a:t>HOME TAB</a:t>
            </a:r>
          </a:p>
        </p:txBody>
      </p:sp>
      <p:sp>
        <p:nvSpPr>
          <p:cNvPr id="32" name="Help 12">
            <a:extLst>
              <a:ext uri="{FF2B5EF4-FFF2-40B4-BE49-F238E27FC236}">
                <a16:creationId xmlns:a16="http://schemas.microsoft.com/office/drawing/2014/main" id="{73D3FDBB-D1F2-C04A-2305-FAF331CF513D}"/>
              </a:ext>
            </a:extLst>
          </p:cNvPr>
          <p:cNvSpPr>
            <a:spLocks/>
          </p:cNvSpPr>
          <p:nvPr userDrawn="1"/>
        </p:nvSpPr>
        <p:spPr>
          <a:xfrm>
            <a:off x="12281626" y="1562334"/>
            <a:ext cx="662152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700" b="1">
                <a:solidFill>
                  <a:srgbClr val="F7F7F7"/>
                </a:solidFill>
                <a:latin typeface="Danone One Condensed" panose="020B0604020202020204" charset="0"/>
                <a:cs typeface="Danone One Condensed" panose="020B0604020202020204" charset="0"/>
              </a:rPr>
              <a:t>HOME TAB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E3D173-1487-4376-B48E-24FF30D72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375" y="1700215"/>
            <a:ext cx="10837863" cy="47529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51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chemeClr val="tx1"/>
          </a:solidFill>
          <a:latin typeface="Danone One Condensed" panose="020B0504030202020204" pitchFamily="34" charset="0"/>
          <a:ea typeface="Danone One Condensed" panose="020B060402020202020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Danone One Light" panose="020B0304030202020204" pitchFamily="34" charset="0"/>
        <a:buNone/>
        <a:defRPr sz="2000" b="1" kern="1200" cap="all" baseline="0">
          <a:solidFill>
            <a:srgbClr val="005EB8"/>
          </a:solidFill>
          <a:latin typeface="Danone One Condensed" panose="020B0504030202020204" pitchFamily="34" charset="0"/>
          <a:ea typeface="Danone One Condensed" panose="020B0604020202020204" charset="0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500"/>
        </a:spcBef>
        <a:buFont typeface="Danone One Light" panose="020B0304030202020204" pitchFamily="34" charset="0"/>
        <a:buNone/>
        <a:defRPr sz="1800" kern="1200">
          <a:solidFill>
            <a:schemeClr val="tx1"/>
          </a:solidFill>
          <a:latin typeface="Danone One Light" panose="020B0304030202020204" pitchFamily="34" charset="0"/>
          <a:ea typeface="Danone One" panose="020B0604020202020204" charset="0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500"/>
        </a:spcBef>
        <a:buFont typeface="Danone One Light" panose="020B0304030202020204" pitchFamily="34" charset="0"/>
        <a:buNone/>
        <a:defRPr sz="1600" kern="1200">
          <a:solidFill>
            <a:schemeClr val="tx1"/>
          </a:solidFill>
          <a:latin typeface="Danone One" panose="020B0504030202020204" pitchFamily="34" charset="0"/>
          <a:ea typeface="Danone One" panose="020B0604020202020204" charset="0"/>
          <a:cs typeface="+mn-cs"/>
        </a:defRPr>
      </a:lvl3pPr>
      <a:lvl4pPr marL="179388" indent="-179388" algn="l" defTabSz="914400" rtl="0" eaLnBrk="1" latinLnBrk="0" hangingPunct="1">
        <a:lnSpc>
          <a:spcPct val="100000"/>
        </a:lnSpc>
        <a:spcBef>
          <a:spcPts val="500"/>
        </a:spcBef>
        <a:buFont typeface="Danone One Light" panose="020B0304030202020204" pitchFamily="34" charset="0"/>
        <a:buChar char="-"/>
        <a:defRPr sz="1600" kern="1200">
          <a:solidFill>
            <a:schemeClr val="tx1"/>
          </a:solidFill>
          <a:latin typeface="Danone One Light" panose="020B0304030202020204" pitchFamily="34" charset="0"/>
          <a:ea typeface="Danone One" panose="020B0604020202020204" charset="0"/>
          <a:cs typeface="+mn-cs"/>
        </a:defRPr>
      </a:lvl4pPr>
      <a:lvl5pPr marL="358775" indent="-179388" algn="l" defTabSz="914400" rtl="0" eaLnBrk="1" latinLnBrk="0" hangingPunct="1">
        <a:lnSpc>
          <a:spcPct val="100000"/>
        </a:lnSpc>
        <a:spcBef>
          <a:spcPts val="500"/>
        </a:spcBef>
        <a:buFont typeface="Danone One Light" panose="020B0304030202020204" pitchFamily="34" charset="0"/>
        <a:buChar char="-"/>
        <a:defRPr sz="1600" kern="1200">
          <a:solidFill>
            <a:schemeClr val="tx1"/>
          </a:solidFill>
          <a:latin typeface="Danone One Light" panose="020B0304030202020204" pitchFamily="34" charset="0"/>
          <a:ea typeface="Danone One" panose="020B060402020202020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Danone One Light" panose="020B030403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Danone One Light" panose="020B030403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Danone One Light" panose="020B030403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Danone One Light" panose="020B030403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87">
          <p15:clr>
            <a:srgbClr val="F26B43"/>
          </p15:clr>
        </p15:guide>
        <p15:guide id="2" orient="horz" pos="255">
          <p15:clr>
            <a:srgbClr val="F26B43"/>
          </p15:clr>
        </p15:guide>
        <p15:guide id="3" pos="370">
          <p15:clr>
            <a:srgbClr val="F26B43"/>
          </p15:clr>
        </p15:guide>
        <p15:guide id="4" orient="horz" pos="3997">
          <p15:clr>
            <a:srgbClr val="F26B43"/>
          </p15:clr>
        </p15:guide>
        <p15:guide id="5" pos="7197">
          <p15:clr>
            <a:srgbClr val="F26B43"/>
          </p15:clr>
        </p15:guide>
        <p15:guide id="6" orient="horz" pos="699">
          <p15:clr>
            <a:srgbClr val="F26B43"/>
          </p15:clr>
        </p15:guide>
        <p15:guide id="7" orient="horz" pos="935">
          <p15:clr>
            <a:srgbClr val="F26B43"/>
          </p15:clr>
        </p15:guide>
        <p15:guide id="8" orient="horz" pos="107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5B5DD620-EB37-CA13-76F9-3F4AF178A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>
                <a:solidFill>
                  <a:srgbClr val="FFFFFF"/>
                </a:solidFill>
              </a:rPr>
              <a:t>Nous </a:t>
            </a:r>
            <a:r>
              <a:rPr lang="es-ES" dirty="0" err="1">
                <a:solidFill>
                  <a:srgbClr val="FFFFFF"/>
                </a:solidFill>
              </a:rPr>
              <a:t>models</a:t>
            </a:r>
            <a:r>
              <a:rPr lang="es-ES" dirty="0">
                <a:solidFill>
                  <a:srgbClr val="FFFFFF"/>
                </a:solidFill>
              </a:rPr>
              <a:t> de </a:t>
            </a:r>
            <a:r>
              <a:rPr lang="es-ES" dirty="0" err="1">
                <a:solidFill>
                  <a:srgbClr val="FFFFFF"/>
                </a:solidFill>
              </a:rPr>
              <a:t>consum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8EA3AB1-8361-97F7-050F-1ADCC6E2B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A4F6-7BA3-4126-88A5-A8B8CE7104E5}" type="slidenum">
              <a:rPr lang="es-ES" smtClean="0">
                <a:solidFill>
                  <a:srgbClr val="FFFFFF"/>
                </a:solidFill>
              </a:rPr>
              <a:pPr/>
              <a:t>1</a:t>
            </a:fld>
            <a:endParaRPr lang="es-ES">
              <a:solidFill>
                <a:srgbClr val="FFFFFF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261ED8C-8EBC-9E73-2919-035709DD4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1553825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1F1983AC-4178-F473-6538-4CFF46415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>
                <a:solidFill>
                  <a:srgbClr val="FFFFFF"/>
                </a:solidFill>
              </a:rPr>
              <a:t>Nous </a:t>
            </a:r>
            <a:r>
              <a:rPr lang="es-ES" dirty="0" err="1">
                <a:solidFill>
                  <a:srgbClr val="FFFFFF"/>
                </a:solidFill>
              </a:rPr>
              <a:t>models</a:t>
            </a:r>
            <a:r>
              <a:rPr lang="es-ES" dirty="0">
                <a:solidFill>
                  <a:srgbClr val="FFFFFF"/>
                </a:solidFill>
              </a:rPr>
              <a:t> de </a:t>
            </a:r>
            <a:r>
              <a:rPr lang="es-ES" dirty="0" err="1">
                <a:solidFill>
                  <a:srgbClr val="FFFFFF"/>
                </a:solidFill>
              </a:rPr>
              <a:t>consum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C914185-BB17-1865-79E5-5EA2F5BB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A4F6-7BA3-4126-88A5-A8B8CE7104E5}" type="slidenum">
              <a:rPr lang="es-ES" smtClean="0">
                <a:solidFill>
                  <a:srgbClr val="FFFFFF"/>
                </a:solidFill>
              </a:rPr>
              <a:pPr/>
              <a:t>2</a:t>
            </a:fld>
            <a:endParaRPr lang="es-ES">
              <a:solidFill>
                <a:srgbClr val="FFFFFF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FDB5953-9B2D-9E53-E355-F60AF45FF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272868"/>
            <a:ext cx="11068050" cy="591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9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B40B3B3F-565D-2797-6F75-A67DB2340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79" y="155575"/>
            <a:ext cx="11072021" cy="4997450"/>
          </a:xfrm>
          <a:prstGeom prst="rect">
            <a:avLst/>
          </a:prstGeom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89DEC345-DB3A-BC46-2479-80799197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>
                <a:solidFill>
                  <a:srgbClr val="FFFFFF"/>
                </a:solidFill>
              </a:rPr>
              <a:t>Nous </a:t>
            </a:r>
            <a:r>
              <a:rPr lang="es-ES" dirty="0" err="1">
                <a:solidFill>
                  <a:srgbClr val="FFFFFF"/>
                </a:solidFill>
              </a:rPr>
              <a:t>models</a:t>
            </a:r>
            <a:r>
              <a:rPr lang="es-ES" dirty="0">
                <a:solidFill>
                  <a:srgbClr val="FFFFFF"/>
                </a:solidFill>
              </a:rPr>
              <a:t> de </a:t>
            </a:r>
            <a:r>
              <a:rPr lang="es-ES" dirty="0" err="1">
                <a:solidFill>
                  <a:srgbClr val="FFFFFF"/>
                </a:solidFill>
              </a:rPr>
              <a:t>consum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3902369-2251-759B-8EFA-3E52BD54B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A4F6-7BA3-4126-88A5-A8B8CE7104E5}" type="slidenum">
              <a:rPr lang="es-ES" smtClean="0">
                <a:solidFill>
                  <a:srgbClr val="FFFFFF"/>
                </a:solidFill>
              </a:rPr>
              <a:pPr/>
              <a:t>3</a:t>
            </a:fld>
            <a:endParaRPr lang="es-ES">
              <a:solidFill>
                <a:srgbClr val="FFFFFF"/>
              </a:solidFill>
            </a:endParaRP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19087945-87ED-FA67-C569-C245CDA8C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90" y="814387"/>
            <a:ext cx="11181357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7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75D4374E-F354-9BCD-1D91-B969E29CB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>
                <a:solidFill>
                  <a:srgbClr val="FFFFFF"/>
                </a:solidFill>
              </a:rPr>
              <a:t>Nous </a:t>
            </a:r>
            <a:r>
              <a:rPr lang="es-ES" dirty="0" err="1">
                <a:solidFill>
                  <a:srgbClr val="FFFFFF"/>
                </a:solidFill>
              </a:rPr>
              <a:t>models</a:t>
            </a:r>
            <a:r>
              <a:rPr lang="es-ES" dirty="0">
                <a:solidFill>
                  <a:srgbClr val="FFFFFF"/>
                </a:solidFill>
              </a:rPr>
              <a:t> de </a:t>
            </a:r>
            <a:r>
              <a:rPr lang="es-ES" dirty="0" err="1">
                <a:solidFill>
                  <a:srgbClr val="FFFFFF"/>
                </a:solidFill>
              </a:rPr>
              <a:t>consum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9AFD145-7DC1-AFF1-C242-6D98247F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A4F6-7BA3-4126-88A5-A8B8CE7104E5}" type="slidenum">
              <a:rPr lang="es-ES" smtClean="0">
                <a:solidFill>
                  <a:srgbClr val="FFFFFF"/>
                </a:solidFill>
              </a:rPr>
              <a:pPr/>
              <a:t>4</a:t>
            </a:fld>
            <a:endParaRPr lang="es-ES">
              <a:solidFill>
                <a:srgbClr val="FFFFFF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3567B0A4-C96E-A1D9-E6D3-F43CB5524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85725"/>
            <a:ext cx="11010900" cy="607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CC3FA87-F293-A94A-55B5-0B00BDC4E8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38" b="9314"/>
          <a:stretch>
            <a:fillRect/>
          </a:stretch>
        </p:blipFill>
        <p:spPr>
          <a:xfrm>
            <a:off x="120650" y="68263"/>
            <a:ext cx="11326813" cy="6286500"/>
          </a:xfrm>
          <a:prstGeom prst="rect">
            <a:avLst/>
          </a:prstGeom>
          <a:noFill/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95EE2B22-BCA5-1000-04C3-2A5FF8D75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s-ES" dirty="0">
                <a:solidFill>
                  <a:srgbClr val="FFFFFF"/>
                </a:solidFill>
              </a:rPr>
              <a:t>Nous </a:t>
            </a:r>
            <a:r>
              <a:rPr lang="es-ES" dirty="0" err="1">
                <a:solidFill>
                  <a:srgbClr val="FFFFFF"/>
                </a:solidFill>
              </a:rPr>
              <a:t>models</a:t>
            </a:r>
            <a:r>
              <a:rPr lang="es-ES" dirty="0">
                <a:solidFill>
                  <a:srgbClr val="FFFFFF"/>
                </a:solidFill>
              </a:rPr>
              <a:t> de </a:t>
            </a:r>
            <a:r>
              <a:rPr lang="es-ES" dirty="0" err="1">
                <a:solidFill>
                  <a:srgbClr val="FFFFFF"/>
                </a:solidFill>
              </a:rPr>
              <a:t>consum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3" name="Marcador de número de diapositiva 2" hidden="1">
            <a:extLst>
              <a:ext uri="{FF2B5EF4-FFF2-40B4-BE49-F238E27FC236}">
                <a16:creationId xmlns:a16="http://schemas.microsoft.com/office/drawing/2014/main" id="{630AC53A-031D-308D-0AB3-FB61CA8E3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5F9A4F6-7BA3-4126-88A5-A8B8CE7104E5}" type="slidenum">
              <a:rPr lang="es-ES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00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3_Danone Template - Blue">
  <a:themeElements>
    <a:clrScheme name="DANONE ONE">
      <a:dk1>
        <a:srgbClr val="000000"/>
      </a:dk1>
      <a:lt1>
        <a:srgbClr val="FFFFFF"/>
      </a:lt1>
      <a:dk2>
        <a:srgbClr val="002677"/>
      </a:dk2>
      <a:lt2>
        <a:srgbClr val="F2F2F2"/>
      </a:lt2>
      <a:accent1>
        <a:srgbClr val="005EB8"/>
      </a:accent1>
      <a:accent2>
        <a:srgbClr val="00ACED"/>
      </a:accent2>
      <a:accent3>
        <a:srgbClr val="EF3340"/>
      </a:accent3>
      <a:accent4>
        <a:srgbClr val="EE8C6B"/>
      </a:accent4>
      <a:accent5>
        <a:srgbClr val="F3D03E"/>
      </a:accent5>
      <a:accent6>
        <a:srgbClr val="57BAB7"/>
      </a:accent6>
      <a:hlink>
        <a:srgbClr val="002677"/>
      </a:hlink>
      <a:folHlink>
        <a:srgbClr val="000000"/>
      </a:folHlink>
    </a:clrScheme>
    <a:fontScheme name="Danone One">
      <a:majorFont>
        <a:latin typeface="Danone One Condensed"/>
        <a:ea typeface=""/>
        <a:cs typeface=""/>
      </a:majorFont>
      <a:minorFont>
        <a:latin typeface="Danone On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>
        <a:spAutoFit/>
      </a:bodyPr>
      <a:lstStyle>
        <a:defPPr algn="l">
          <a:defRPr dirty="0"/>
        </a:defPPr>
      </a:lstStyle>
    </a:txDef>
  </a:objectDefaults>
  <a:extraClrSchemeLst/>
  <a:custClrLst>
    <a:custClr name="Blue">
      <a:srgbClr val="005EB8"/>
    </a:custClr>
    <a:custClr name="Aqua">
      <a:srgbClr val="00ACED"/>
    </a:custClr>
    <a:custClr name="Danonino">
      <a:srgbClr val="EF3340"/>
    </a:custClr>
    <a:custClr name="Volvic">
      <a:srgbClr val="54AD18"/>
    </a:custClr>
    <a:custClr name="Bonafont">
      <a:srgbClr val="F88806"/>
    </a:custClr>
    <a:custClr name="Activia">
      <a:srgbClr val="00843D"/>
    </a:custClr>
    <a:custClr name="Provamel">
      <a:srgbClr val="EE8C6B"/>
    </a:custClr>
    <a:custClr name="Alpro">
      <a:srgbClr val="57BAB7"/>
    </a:custClr>
    <a:custClr name="Evian">
      <a:srgbClr val="FFB2BE"/>
    </a:custClr>
    <a:custClr name="Danette">
      <a:srgbClr val="F3D03E"/>
    </a:custClr>
    <a:custClr name="Blue">
      <a:srgbClr val="669ED4"/>
    </a:custClr>
    <a:custClr name="Aqua">
      <a:srgbClr val="66CDF4"/>
    </a:custClr>
    <a:custClr name="Danonino">
      <a:srgbClr val="F5858D"/>
    </a:custClr>
    <a:custClr name="Volvic">
      <a:srgbClr val="98CE74"/>
    </a:custClr>
    <a:custClr name="Bonafont">
      <a:srgbClr val="FBB86A"/>
    </a:custClr>
    <a:custClr name="Activia">
      <a:srgbClr val="66B58B"/>
    </a:custClr>
    <a:custClr name="Provamel">
      <a:srgbClr val="F5BAA6"/>
    </a:custClr>
    <a:custClr name="Alpro">
      <a:srgbClr val="9AD6D4"/>
    </a:custClr>
    <a:custClr name="Evian">
      <a:srgbClr val="FFD1D8"/>
    </a:custClr>
    <a:custClr name="Danette">
      <a:srgbClr val="F8E38B"/>
    </a:custClr>
    <a:custClr name="Blue">
      <a:srgbClr val="B2CFEA"/>
    </a:custClr>
    <a:custClr name="Aqua">
      <a:srgbClr val="B2E6FA"/>
    </a:custClr>
    <a:custClr name="Danonino">
      <a:srgbClr val="FAC2C6"/>
    </a:custClr>
    <a:custClr name="Volvic">
      <a:srgbClr val="CCE7BA"/>
    </a:custClr>
    <a:custClr name="Bonafont">
      <a:srgbClr val="FDDBB4"/>
    </a:custClr>
    <a:custClr name="Activia">
      <a:srgbClr val="B2DAC5"/>
    </a:custClr>
    <a:custClr name="Provamel">
      <a:srgbClr val="FADDD3"/>
    </a:custClr>
    <a:custClr name="Alpro">
      <a:srgbClr val="CDEAE9"/>
    </a:custClr>
    <a:custClr name="Evian">
      <a:srgbClr val="FFE8EC"/>
    </a:custClr>
    <a:custClr name="Danette">
      <a:srgbClr val="FBF1C5"/>
    </a:custClr>
    <a:custClr name="Blue">
      <a:srgbClr val="E5EFF8"/>
    </a:custClr>
    <a:custClr name="Aqua">
      <a:srgbClr val="E5F7FD"/>
    </a:custClr>
    <a:custClr name="Danonino">
      <a:srgbClr val="FDEBEC"/>
    </a:custClr>
    <a:custClr name="Volvic">
      <a:srgbClr val="EEF7E8"/>
    </a:custClr>
    <a:custClr name="Bonafont">
      <a:srgbClr val="FEF3E6"/>
    </a:custClr>
    <a:custClr name="Activia">
      <a:srgbClr val="E5F3EC"/>
    </a:custClr>
    <a:custClr name="Provamel">
      <a:srgbClr val="FDF4F0"/>
    </a:custClr>
    <a:custClr name="Alpro">
      <a:srgbClr val="EEF8F8"/>
    </a:custClr>
    <a:custClr name="Evian">
      <a:srgbClr val="FFF7F9"/>
    </a:custClr>
    <a:custClr name="Danette">
      <a:srgbClr val="FEFAEC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AB1024AF2AB8045AF70720EB52FBB0F" ma:contentTypeVersion="14" ma:contentTypeDescription="Crear nuevo documento." ma:contentTypeScope="" ma:versionID="e697f99a34d210d84bbc77d58750149e">
  <xsd:schema xmlns:xsd="http://www.w3.org/2001/XMLSchema" xmlns:xs="http://www.w3.org/2001/XMLSchema" xmlns:p="http://schemas.microsoft.com/office/2006/metadata/properties" xmlns:ns2="44849e48-b154-462c-81ef-74543543a1b0" xmlns:ns3="e1e562e8-9616-4555-a3a1-9d495f6b635e" targetNamespace="http://schemas.microsoft.com/office/2006/metadata/properties" ma:root="true" ma:fieldsID="0f014cb28bff93d7547600361afff415" ns2:_="" ns3:_="">
    <xsd:import namespace="44849e48-b154-462c-81ef-74543543a1b0"/>
    <xsd:import namespace="e1e562e8-9616-4555-a3a1-9d495f6b635e"/>
    <xsd:element name="properties">
      <xsd:complexType>
        <xsd:sequence>
          <xsd:element name="documentManagement">
            <xsd:complexType>
              <xsd:all>
                <xsd:element ref="ns2:MigrationSource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49e48-b154-462c-81ef-74543543a1b0" elementFormDefault="qualified">
    <xsd:import namespace="http://schemas.microsoft.com/office/2006/documentManagement/types"/>
    <xsd:import namespace="http://schemas.microsoft.com/office/infopath/2007/PartnerControls"/>
    <xsd:element name="MigrationSourceID" ma:index="8" nillable="true" ma:displayName="MigrationSourceID" ma:internalName="MigrationSourceID" ma:readOnly="true">
      <xsd:simpleType>
        <xsd:restriction base="dms:Text"/>
      </xsd:simpleType>
    </xsd:element>
    <xsd:element name="TaxCatchAll" ma:index="18" nillable="true" ma:displayName="Taxonomy Catch All Column" ma:hidden="true" ma:list="{55ae2471-7acb-4900-917e-05c89aca9425}" ma:internalName="TaxCatchAll" ma:showField="CatchAllData" ma:web="44849e48-b154-462c-81ef-74543543a1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e562e8-9616-4555-a3a1-9d495f6b63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efd434ee-054e-4f18-8ef4-6f1783b74d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1e562e8-9616-4555-a3a1-9d495f6b635e">
      <Terms xmlns="http://schemas.microsoft.com/office/infopath/2007/PartnerControls"/>
    </lcf76f155ced4ddcb4097134ff3c332f>
    <TaxCatchAll xmlns="44849e48-b154-462c-81ef-74543543a1b0" xsi:nil="true"/>
  </documentManagement>
</p:properties>
</file>

<file path=customXml/itemProps1.xml><?xml version="1.0" encoding="utf-8"?>
<ds:datastoreItem xmlns:ds="http://schemas.openxmlformats.org/officeDocument/2006/customXml" ds:itemID="{D6764CDE-D367-4CFB-99F1-DC3364E3875B}"/>
</file>

<file path=customXml/itemProps2.xml><?xml version="1.0" encoding="utf-8"?>
<ds:datastoreItem xmlns:ds="http://schemas.openxmlformats.org/officeDocument/2006/customXml" ds:itemID="{A1AB7AF1-533D-4550-A37D-A0FA45C8EF4D}"/>
</file>

<file path=customXml/itemProps3.xml><?xml version="1.0" encoding="utf-8"?>
<ds:datastoreItem xmlns:ds="http://schemas.openxmlformats.org/officeDocument/2006/customXml" ds:itemID="{36CCD04A-D71B-490D-B26C-53163FC70A52}"/>
</file>

<file path=docMetadata/LabelInfo.xml><?xml version="1.0" encoding="utf-8"?>
<clbl:labelList xmlns:clbl="http://schemas.microsoft.com/office/2020/mipLabelMetadata">
  <clbl:label id="{4720ed5e-c545-46eb-99a5-958dd333e9f2}" enabled="0" method="" siteId="{4720ed5e-c545-46eb-99a5-958dd333e9f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25</Words>
  <Application>Microsoft Office PowerPoint</Application>
  <PresentationFormat>Panorámica</PresentationFormat>
  <Paragraphs>10</Paragraphs>
  <Slides>5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Aptos</vt:lpstr>
      <vt:lpstr>Arial</vt:lpstr>
      <vt:lpstr>Danone One</vt:lpstr>
      <vt:lpstr>Danone One Condensed</vt:lpstr>
      <vt:lpstr>Danone One Light</vt:lpstr>
      <vt:lpstr>Oswald Light</vt:lpstr>
      <vt:lpstr>Oswald SemiBold</vt:lpstr>
      <vt:lpstr>3_Danone Template - Blue</vt:lpstr>
      <vt:lpstr>think-cell Slide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Danone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GUARNIDO Noel</dc:creator>
  <cp:lastModifiedBy>GUARNIDO Noel</cp:lastModifiedBy>
  <cp:revision>2</cp:revision>
  <dcterms:created xsi:type="dcterms:W3CDTF">2025-11-06T07:41:39Z</dcterms:created>
  <dcterms:modified xsi:type="dcterms:W3CDTF">2026-05-29T16:54:34Z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0x0101000AB1024AF2AB8045AF70720EB52FBB0F</vt:lpwstr>
  </property>
</Properties>
</file>